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9" r:id="rId1"/>
  </p:sldMasterIdLst>
  <p:notesMasterIdLst>
    <p:notesMasterId r:id="rId21"/>
  </p:notesMasterIdLst>
  <p:sldIdLst>
    <p:sldId id="256" r:id="rId2"/>
    <p:sldId id="297" r:id="rId3"/>
    <p:sldId id="299" r:id="rId4"/>
    <p:sldId id="302" r:id="rId5"/>
    <p:sldId id="303" r:id="rId6"/>
    <p:sldId id="304" r:id="rId7"/>
    <p:sldId id="277" r:id="rId8"/>
    <p:sldId id="278" r:id="rId9"/>
    <p:sldId id="286" r:id="rId10"/>
    <p:sldId id="301" r:id="rId11"/>
    <p:sldId id="288" r:id="rId12"/>
    <p:sldId id="289" r:id="rId13"/>
    <p:sldId id="280" r:id="rId14"/>
    <p:sldId id="285" r:id="rId15"/>
    <p:sldId id="298" r:id="rId16"/>
    <p:sldId id="305" r:id="rId17"/>
    <p:sldId id="306" r:id="rId18"/>
    <p:sldId id="300" r:id="rId19"/>
    <p:sldId id="296" r:id="rId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79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660066"/>
    <a:srgbClr val="FF66CC"/>
    <a:srgbClr val="005800"/>
    <a:srgbClr val="FFFFCC"/>
    <a:srgbClr val="CC99FF"/>
    <a:srgbClr val="99FF99"/>
    <a:srgbClr val="CCECFF"/>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5ECE4E-ACD8-4247-920A-7C00A0F16751}" v="1320" dt="2024-10-31T16:45:25.94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6" autoAdjust="0"/>
    <p:restoredTop sz="99392" autoAdjust="0"/>
  </p:normalViewPr>
  <p:slideViewPr>
    <p:cSldViewPr snapToGrid="0">
      <p:cViewPr varScale="1">
        <p:scale>
          <a:sx n="70" d="100"/>
          <a:sy n="70" d="100"/>
        </p:scale>
        <p:origin x="2112" y="53"/>
      </p:cViewPr>
      <p:guideLst>
        <p:guide orient="horz" pos="79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 Id="rId30"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ales" userId="65d003d1-348e-461b-85fc-57bf8f216434" providerId="ADAL" clId="{913B9DCD-96D0-4A19-92AA-CEBEEF0A3E28}"/>
    <pc:docChg chg="undo custSel addSld delSld modSld">
      <pc:chgData name="pinales" userId="65d003d1-348e-461b-85fc-57bf8f216434" providerId="ADAL" clId="{913B9DCD-96D0-4A19-92AA-CEBEEF0A3E28}" dt="2022-06-05T23:03:02.200" v="1220" actId="12"/>
      <pc:docMkLst>
        <pc:docMk/>
      </pc:docMkLst>
      <pc:sldChg chg="modSp mod">
        <pc:chgData name="pinales" userId="65d003d1-348e-461b-85fc-57bf8f216434" providerId="ADAL" clId="{913B9DCD-96D0-4A19-92AA-CEBEEF0A3E28}" dt="2022-06-05T18:46:56.236" v="86" actId="20577"/>
        <pc:sldMkLst>
          <pc:docMk/>
          <pc:sldMk cId="992095607" sldId="268"/>
        </pc:sldMkLst>
        <pc:spChg chg="mod">
          <ac:chgData name="pinales" userId="65d003d1-348e-461b-85fc-57bf8f216434" providerId="ADAL" clId="{913B9DCD-96D0-4A19-92AA-CEBEEF0A3E28}" dt="2022-06-05T18:46:56.236" v="86" actId="20577"/>
          <ac:spMkLst>
            <pc:docMk/>
            <pc:sldMk cId="992095607" sldId="268"/>
            <ac:spMk id="16387" creationId="{59976B62-123E-7425-1F27-F0995EA559B9}"/>
          </ac:spMkLst>
        </pc:spChg>
      </pc:sldChg>
      <pc:sldChg chg="modSp mod">
        <pc:chgData name="pinales" userId="65d003d1-348e-461b-85fc-57bf8f216434" providerId="ADAL" clId="{913B9DCD-96D0-4A19-92AA-CEBEEF0A3E28}" dt="2022-06-05T22:51:25.221" v="1105" actId="2711"/>
        <pc:sldMkLst>
          <pc:docMk/>
          <pc:sldMk cId="1334271627" sldId="271"/>
        </pc:sldMkLst>
        <pc:spChg chg="mod">
          <ac:chgData name="pinales" userId="65d003d1-348e-461b-85fc-57bf8f216434" providerId="ADAL" clId="{913B9DCD-96D0-4A19-92AA-CEBEEF0A3E28}" dt="2022-06-05T22:51:25.221" v="1105" actId="2711"/>
          <ac:spMkLst>
            <pc:docMk/>
            <pc:sldMk cId="1334271627" sldId="271"/>
            <ac:spMk id="18434" creationId="{F24D04BC-3682-E9FA-8EB4-C5B854F9DD1F}"/>
          </ac:spMkLst>
        </pc:spChg>
        <pc:spChg chg="mod">
          <ac:chgData name="pinales" userId="65d003d1-348e-461b-85fc-57bf8f216434" providerId="ADAL" clId="{913B9DCD-96D0-4A19-92AA-CEBEEF0A3E28}" dt="2022-06-05T19:01:31.683" v="251" actId="313"/>
          <ac:spMkLst>
            <pc:docMk/>
            <pc:sldMk cId="1334271627" sldId="271"/>
            <ac:spMk id="18435" creationId="{8CDC8D81-4AD8-D34B-65D9-3E8465EB4BEB}"/>
          </ac:spMkLst>
        </pc:spChg>
      </pc:sldChg>
      <pc:sldChg chg="modSp mod">
        <pc:chgData name="pinales" userId="65d003d1-348e-461b-85fc-57bf8f216434" providerId="ADAL" clId="{913B9DCD-96D0-4A19-92AA-CEBEEF0A3E28}" dt="2022-06-05T19:03:18.984" v="289" actId="20577"/>
        <pc:sldMkLst>
          <pc:docMk/>
          <pc:sldMk cId="1185535159" sldId="272"/>
        </pc:sldMkLst>
        <pc:spChg chg="mod">
          <ac:chgData name="pinales" userId="65d003d1-348e-461b-85fc-57bf8f216434" providerId="ADAL" clId="{913B9DCD-96D0-4A19-92AA-CEBEEF0A3E28}" dt="2022-06-05T19:03:18.984" v="289" actId="20577"/>
          <ac:spMkLst>
            <pc:docMk/>
            <pc:sldMk cId="1185535159" sldId="272"/>
            <ac:spMk id="21507" creationId="{F1A8EC0E-F9A2-111B-3DE0-6F4536ADC837}"/>
          </ac:spMkLst>
        </pc:spChg>
      </pc:sldChg>
      <pc:sldChg chg="addSp modSp mod">
        <pc:chgData name="pinales" userId="65d003d1-348e-461b-85fc-57bf8f216434" providerId="ADAL" clId="{913B9DCD-96D0-4A19-92AA-CEBEEF0A3E28}" dt="2022-06-05T22:50:18.570" v="1099"/>
        <pc:sldMkLst>
          <pc:docMk/>
          <pc:sldMk cId="0" sldId="274"/>
        </pc:sldMkLst>
        <pc:spChg chg="add mod">
          <ac:chgData name="pinales" userId="65d003d1-348e-461b-85fc-57bf8f216434" providerId="ADAL" clId="{913B9DCD-96D0-4A19-92AA-CEBEEF0A3E28}" dt="2022-06-05T22:50:18.570" v="1099"/>
          <ac:spMkLst>
            <pc:docMk/>
            <pc:sldMk cId="0" sldId="274"/>
            <ac:spMk id="99" creationId="{5EC83B99-04EA-C708-9B9D-7D85519ACB9E}"/>
          </ac:spMkLst>
        </pc:spChg>
        <pc:spChg chg="mod">
          <ac:chgData name="pinales" userId="65d003d1-348e-461b-85fc-57bf8f216434" providerId="ADAL" clId="{913B9DCD-96D0-4A19-92AA-CEBEEF0A3E28}" dt="2022-06-05T22:49:35.270" v="1094" actId="20577"/>
          <ac:spMkLst>
            <pc:docMk/>
            <pc:sldMk cId="0" sldId="274"/>
            <ac:spMk id="21507" creationId="{AA895493-8BAF-ABA4-3A1E-6A074656E64F}"/>
          </ac:spMkLst>
        </pc:spChg>
      </pc:sldChg>
      <pc:sldChg chg="addSp modSp mod">
        <pc:chgData name="pinales" userId="65d003d1-348e-461b-85fc-57bf8f216434" providerId="ADAL" clId="{913B9DCD-96D0-4A19-92AA-CEBEEF0A3E28}" dt="2022-06-05T22:50:04.761" v="1098" actId="1076"/>
        <pc:sldMkLst>
          <pc:docMk/>
          <pc:sldMk cId="0" sldId="275"/>
        </pc:sldMkLst>
        <pc:spChg chg="add mod">
          <ac:chgData name="pinales" userId="65d003d1-348e-461b-85fc-57bf8f216434" providerId="ADAL" clId="{913B9DCD-96D0-4A19-92AA-CEBEEF0A3E28}" dt="2022-06-05T22:50:04.761" v="1098" actId="1076"/>
          <ac:spMkLst>
            <pc:docMk/>
            <pc:sldMk cId="0" sldId="275"/>
            <ac:spMk id="2" creationId="{701B5AF5-5E2A-91EA-7672-6C3FF1B96217}"/>
          </ac:spMkLst>
        </pc:spChg>
      </pc:sldChg>
      <pc:sldChg chg="modSp mod">
        <pc:chgData name="pinales" userId="65d003d1-348e-461b-85fc-57bf8f216434" providerId="ADAL" clId="{913B9DCD-96D0-4A19-92AA-CEBEEF0A3E28}" dt="2022-06-05T23:03:02.200" v="1220" actId="12"/>
        <pc:sldMkLst>
          <pc:docMk/>
          <pc:sldMk cId="0" sldId="276"/>
        </pc:sldMkLst>
        <pc:spChg chg="mod">
          <ac:chgData name="pinales" userId="65d003d1-348e-461b-85fc-57bf8f216434" providerId="ADAL" clId="{913B9DCD-96D0-4A19-92AA-CEBEEF0A3E28}" dt="2022-06-05T23:03:02.200" v="1220" actId="12"/>
          <ac:spMkLst>
            <pc:docMk/>
            <pc:sldMk cId="0" sldId="276"/>
            <ac:spMk id="2" creationId="{D4B312F2-3E24-E6E4-09B0-D01681C47000}"/>
          </ac:spMkLst>
        </pc:spChg>
        <pc:spChg chg="mod">
          <ac:chgData name="pinales" userId="65d003d1-348e-461b-85fc-57bf8f216434" providerId="ADAL" clId="{913B9DCD-96D0-4A19-92AA-CEBEEF0A3E28}" dt="2022-06-05T23:02:38.162" v="1218" actId="20577"/>
          <ac:spMkLst>
            <pc:docMk/>
            <pc:sldMk cId="0" sldId="276"/>
            <ac:spMk id="23556" creationId="{00BA8F6F-D944-9F10-F84E-8C91D5805BDD}"/>
          </ac:spMkLst>
        </pc:spChg>
      </pc:sldChg>
      <pc:sldChg chg="addSp modSp mod modClrScheme chgLayout">
        <pc:chgData name="pinales" userId="65d003d1-348e-461b-85fc-57bf8f216434" providerId="ADAL" clId="{913B9DCD-96D0-4A19-92AA-CEBEEF0A3E28}" dt="2022-06-05T22:47:42.904" v="1085" actId="2711"/>
        <pc:sldMkLst>
          <pc:docMk/>
          <pc:sldMk cId="193037238" sldId="302"/>
        </pc:sldMkLst>
        <pc:spChg chg="mod ord">
          <ac:chgData name="pinales" userId="65d003d1-348e-461b-85fc-57bf8f216434" providerId="ADAL" clId="{913B9DCD-96D0-4A19-92AA-CEBEEF0A3E28}" dt="2022-06-05T22:47:42.904" v="1085" actId="2711"/>
          <ac:spMkLst>
            <pc:docMk/>
            <pc:sldMk cId="193037238" sldId="302"/>
            <ac:spMk id="2" creationId="{00000000-0000-0000-0000-000000000000}"/>
          </ac:spMkLst>
        </pc:spChg>
        <pc:spChg chg="mod ord">
          <ac:chgData name="pinales" userId="65d003d1-348e-461b-85fc-57bf8f216434" providerId="ADAL" clId="{913B9DCD-96D0-4A19-92AA-CEBEEF0A3E28}" dt="2022-06-05T19:09:16.688" v="327" actId="14100"/>
          <ac:spMkLst>
            <pc:docMk/>
            <pc:sldMk cId="193037238" sldId="302"/>
            <ac:spMk id="3" creationId="{00000000-0000-0000-0000-000000000000}"/>
          </ac:spMkLst>
        </pc:spChg>
        <pc:spChg chg="add mod ord">
          <ac:chgData name="pinales" userId="65d003d1-348e-461b-85fc-57bf8f216434" providerId="ADAL" clId="{913B9DCD-96D0-4A19-92AA-CEBEEF0A3E28}" dt="2022-06-05T19:06:21.312" v="316" actId="12"/>
          <ac:spMkLst>
            <pc:docMk/>
            <pc:sldMk cId="193037238" sldId="302"/>
            <ac:spMk id="4" creationId="{3A65D0ED-E5ED-23BB-F4AF-A7B61D5FA923}"/>
          </ac:spMkLst>
        </pc:spChg>
      </pc:sldChg>
      <pc:sldChg chg="addSp delSp modSp mod modClrScheme chgLayout">
        <pc:chgData name="pinales" userId="65d003d1-348e-461b-85fc-57bf8f216434" providerId="ADAL" clId="{913B9DCD-96D0-4A19-92AA-CEBEEF0A3E28}" dt="2022-06-05T22:47:34.195" v="1084" actId="2711"/>
        <pc:sldMkLst>
          <pc:docMk/>
          <pc:sldMk cId="1813761702" sldId="303"/>
        </pc:sldMkLst>
        <pc:spChg chg="mod ord">
          <ac:chgData name="pinales" userId="65d003d1-348e-461b-85fc-57bf8f216434" providerId="ADAL" clId="{913B9DCD-96D0-4A19-92AA-CEBEEF0A3E28}" dt="2022-06-05T22:47:34.195" v="1084" actId="2711"/>
          <ac:spMkLst>
            <pc:docMk/>
            <pc:sldMk cId="1813761702" sldId="303"/>
            <ac:spMk id="2" creationId="{00000000-0000-0000-0000-000000000000}"/>
          </ac:spMkLst>
        </pc:spChg>
        <pc:spChg chg="mod ord">
          <ac:chgData name="pinales" userId="65d003d1-348e-461b-85fc-57bf8f216434" providerId="ADAL" clId="{913B9DCD-96D0-4A19-92AA-CEBEEF0A3E28}" dt="2022-06-05T21:28:14.504" v="506" actId="20577"/>
          <ac:spMkLst>
            <pc:docMk/>
            <pc:sldMk cId="1813761702" sldId="303"/>
            <ac:spMk id="3" creationId="{00000000-0000-0000-0000-000000000000}"/>
          </ac:spMkLst>
        </pc:spChg>
        <pc:spChg chg="add mod ord">
          <ac:chgData name="pinales" userId="65d003d1-348e-461b-85fc-57bf8f216434" providerId="ADAL" clId="{913B9DCD-96D0-4A19-92AA-CEBEEF0A3E28}" dt="2022-06-05T19:15:11.285" v="347" actId="20577"/>
          <ac:spMkLst>
            <pc:docMk/>
            <pc:sldMk cId="1813761702" sldId="303"/>
            <ac:spMk id="4" creationId="{B12CD522-BBC6-B509-4B60-0873E176BB4F}"/>
          </ac:spMkLst>
        </pc:spChg>
        <pc:spChg chg="mod">
          <ac:chgData name="pinales" userId="65d003d1-348e-461b-85fc-57bf8f216434" providerId="ADAL" clId="{913B9DCD-96D0-4A19-92AA-CEBEEF0A3E28}" dt="2022-06-05T19:13:25.809" v="335" actId="164"/>
          <ac:spMkLst>
            <pc:docMk/>
            <pc:sldMk cId="1813761702" sldId="303"/>
            <ac:spMk id="8" creationId="{00000000-0000-0000-0000-000000000000}"/>
          </ac:spMkLst>
        </pc:spChg>
        <pc:spChg chg="mod">
          <ac:chgData name="pinales" userId="65d003d1-348e-461b-85fc-57bf8f216434" providerId="ADAL" clId="{913B9DCD-96D0-4A19-92AA-CEBEEF0A3E28}" dt="2022-06-05T19:13:25.809" v="335" actId="164"/>
          <ac:spMkLst>
            <pc:docMk/>
            <pc:sldMk cId="1813761702" sldId="303"/>
            <ac:spMk id="9" creationId="{00000000-0000-0000-0000-000000000000}"/>
          </ac:spMkLst>
        </pc:spChg>
        <pc:spChg chg="mod">
          <ac:chgData name="pinales" userId="65d003d1-348e-461b-85fc-57bf8f216434" providerId="ADAL" clId="{913B9DCD-96D0-4A19-92AA-CEBEEF0A3E28}" dt="2022-06-05T19:13:25.809" v="335" actId="164"/>
          <ac:spMkLst>
            <pc:docMk/>
            <pc:sldMk cId="1813761702" sldId="303"/>
            <ac:spMk id="10" creationId="{00000000-0000-0000-0000-000000000000}"/>
          </ac:spMkLst>
        </pc:spChg>
        <pc:grpChg chg="add del mod">
          <ac:chgData name="pinales" userId="65d003d1-348e-461b-85fc-57bf8f216434" providerId="ADAL" clId="{913B9DCD-96D0-4A19-92AA-CEBEEF0A3E28}" dt="2022-06-05T20:37:38.448" v="350" actId="478"/>
          <ac:grpSpMkLst>
            <pc:docMk/>
            <pc:sldMk cId="1813761702" sldId="303"/>
            <ac:grpSpMk id="5" creationId="{036B49A3-1773-5DF5-160E-BF4E6886A1B8}"/>
          </ac:grpSpMkLst>
        </pc:grpChg>
        <pc:picChg chg="mod">
          <ac:chgData name="pinales" userId="65d003d1-348e-461b-85fc-57bf8f216434" providerId="ADAL" clId="{913B9DCD-96D0-4A19-92AA-CEBEEF0A3E28}" dt="2022-06-05T19:13:25.809" v="335" actId="164"/>
          <ac:picMkLst>
            <pc:docMk/>
            <pc:sldMk cId="1813761702" sldId="303"/>
            <ac:picMk id="7" creationId="{00000000-0000-0000-0000-000000000000}"/>
          </ac:picMkLst>
        </pc:picChg>
        <pc:picChg chg="add del mod">
          <ac:chgData name="pinales" userId="65d003d1-348e-461b-85fc-57bf8f216434" providerId="ADAL" clId="{913B9DCD-96D0-4A19-92AA-CEBEEF0A3E28}" dt="2022-06-05T20:38:19.593" v="360" actId="931"/>
          <ac:picMkLst>
            <pc:docMk/>
            <pc:sldMk cId="1813761702" sldId="303"/>
            <ac:picMk id="13" creationId="{9D387898-B9E8-CD0B-4A7F-F50B4C48C0E6}"/>
          </ac:picMkLst>
        </pc:picChg>
        <pc:picChg chg="add mod">
          <ac:chgData name="pinales" userId="65d003d1-348e-461b-85fc-57bf8f216434" providerId="ADAL" clId="{913B9DCD-96D0-4A19-92AA-CEBEEF0A3E28}" dt="2022-06-05T20:50:40.799" v="366" actId="14826"/>
          <ac:picMkLst>
            <pc:docMk/>
            <pc:sldMk cId="1813761702" sldId="303"/>
            <ac:picMk id="15" creationId="{A729B485-05E6-A1B9-AC7E-B43E302E91EA}"/>
          </ac:picMkLst>
        </pc:picChg>
        <pc:cxnChg chg="add del">
          <ac:chgData name="pinales" userId="65d003d1-348e-461b-85fc-57bf8f216434" providerId="ADAL" clId="{913B9DCD-96D0-4A19-92AA-CEBEEF0A3E28}" dt="2022-06-05T19:16:39.594" v="349" actId="11529"/>
          <ac:cxnSpMkLst>
            <pc:docMk/>
            <pc:sldMk cId="1813761702" sldId="303"/>
            <ac:cxnSpMk id="11" creationId="{E117CCB9-347D-0C87-D920-4BBF9862C5A6}"/>
          </ac:cxnSpMkLst>
        </pc:cxnChg>
      </pc:sldChg>
      <pc:sldChg chg="addSp delSp modSp mod modClrScheme chgLayout">
        <pc:chgData name="pinales" userId="65d003d1-348e-461b-85fc-57bf8f216434" providerId="ADAL" clId="{913B9DCD-96D0-4A19-92AA-CEBEEF0A3E28}" dt="2022-06-05T22:52:05.167" v="1114" actId="20577"/>
        <pc:sldMkLst>
          <pc:docMk/>
          <pc:sldMk cId="1331468757" sldId="304"/>
        </pc:sldMkLst>
        <pc:spChg chg="mod ord">
          <ac:chgData name="pinales" userId="65d003d1-348e-461b-85fc-57bf8f216434" providerId="ADAL" clId="{913B9DCD-96D0-4A19-92AA-CEBEEF0A3E28}" dt="2022-06-05T22:47:25.575" v="1083" actId="2711"/>
          <ac:spMkLst>
            <pc:docMk/>
            <pc:sldMk cId="1331468757" sldId="304"/>
            <ac:spMk id="2" creationId="{00000000-0000-0000-0000-000000000000}"/>
          </ac:spMkLst>
        </pc:spChg>
        <pc:spChg chg="mod">
          <ac:chgData name="pinales" userId="65d003d1-348e-461b-85fc-57bf8f216434" providerId="ADAL" clId="{913B9DCD-96D0-4A19-92AA-CEBEEF0A3E28}" dt="2022-06-05T22:13:34.729" v="537" actId="164"/>
          <ac:spMkLst>
            <pc:docMk/>
            <pc:sldMk cId="1331468757" sldId="304"/>
            <ac:spMk id="3" creationId="{402F7C77-1AEF-48B0-B503-5EA02187A792}"/>
          </ac:spMkLst>
        </pc:spChg>
        <pc:spChg chg="mod">
          <ac:chgData name="pinales" userId="65d003d1-348e-461b-85fc-57bf8f216434" providerId="ADAL" clId="{913B9DCD-96D0-4A19-92AA-CEBEEF0A3E28}" dt="2022-06-05T22:13:34.729" v="537" actId="164"/>
          <ac:spMkLst>
            <pc:docMk/>
            <pc:sldMk cId="1331468757" sldId="304"/>
            <ac:spMk id="5" creationId="{D7B15730-0A04-44AD-A251-20E7623AF417}"/>
          </ac:spMkLst>
        </pc:spChg>
        <pc:spChg chg="mod">
          <ac:chgData name="pinales" userId="65d003d1-348e-461b-85fc-57bf8f216434" providerId="ADAL" clId="{913B9DCD-96D0-4A19-92AA-CEBEEF0A3E28}" dt="2022-06-05T22:13:34.729" v="537" actId="164"/>
          <ac:spMkLst>
            <pc:docMk/>
            <pc:sldMk cId="1331468757" sldId="304"/>
            <ac:spMk id="6" creationId="{06B4980B-6027-4C59-A9A0-7499899B7558}"/>
          </ac:spMkLst>
        </pc:spChg>
        <pc:spChg chg="mod">
          <ac:chgData name="pinales" userId="65d003d1-348e-461b-85fc-57bf8f216434" providerId="ADAL" clId="{913B9DCD-96D0-4A19-92AA-CEBEEF0A3E28}" dt="2022-06-05T22:13:34.729" v="537" actId="164"/>
          <ac:spMkLst>
            <pc:docMk/>
            <pc:sldMk cId="1331468757" sldId="304"/>
            <ac:spMk id="7" creationId="{4BAAA6F3-B80D-4974-B647-8B4F2B7A9180}"/>
          </ac:spMkLst>
        </pc:spChg>
        <pc:spChg chg="mod">
          <ac:chgData name="pinales" userId="65d003d1-348e-461b-85fc-57bf8f216434" providerId="ADAL" clId="{913B9DCD-96D0-4A19-92AA-CEBEEF0A3E28}" dt="2022-06-05T22:13:34.729" v="537" actId="164"/>
          <ac:spMkLst>
            <pc:docMk/>
            <pc:sldMk cId="1331468757" sldId="304"/>
            <ac:spMk id="8" creationId="{427E1023-4F66-457F-81BD-36DD2CBF41DB}"/>
          </ac:spMkLst>
        </pc:spChg>
        <pc:spChg chg="mod">
          <ac:chgData name="pinales" userId="65d003d1-348e-461b-85fc-57bf8f216434" providerId="ADAL" clId="{913B9DCD-96D0-4A19-92AA-CEBEEF0A3E28}" dt="2022-06-05T22:13:34.729" v="537" actId="164"/>
          <ac:spMkLst>
            <pc:docMk/>
            <pc:sldMk cId="1331468757" sldId="304"/>
            <ac:spMk id="9" creationId="{29DA1E14-6FF2-4256-A404-2D4C772FA096}"/>
          </ac:spMkLst>
        </pc:spChg>
        <pc:spChg chg="mod">
          <ac:chgData name="pinales" userId="65d003d1-348e-461b-85fc-57bf8f216434" providerId="ADAL" clId="{913B9DCD-96D0-4A19-92AA-CEBEEF0A3E28}" dt="2022-06-05T22:13:34.729" v="537" actId="164"/>
          <ac:spMkLst>
            <pc:docMk/>
            <pc:sldMk cId="1331468757" sldId="304"/>
            <ac:spMk id="10" creationId="{050233EE-E58A-442A-B1DF-4F81897A7559}"/>
          </ac:spMkLst>
        </pc:spChg>
        <pc:spChg chg="add del mod ord">
          <ac:chgData name="pinales" userId="65d003d1-348e-461b-85fc-57bf8f216434" providerId="ADAL" clId="{913B9DCD-96D0-4A19-92AA-CEBEEF0A3E28}" dt="2022-06-05T22:11:42.548" v="508" actId="700"/>
          <ac:spMkLst>
            <pc:docMk/>
            <pc:sldMk cId="1331468757" sldId="304"/>
            <ac:spMk id="11" creationId="{4DAF1612-490A-759D-980C-B4F0B7F67C2D}"/>
          </ac:spMkLst>
        </pc:spChg>
        <pc:spChg chg="add del mod ord">
          <ac:chgData name="pinales" userId="65d003d1-348e-461b-85fc-57bf8f216434" providerId="ADAL" clId="{913B9DCD-96D0-4A19-92AA-CEBEEF0A3E28}" dt="2022-06-05T22:11:42.548" v="508" actId="700"/>
          <ac:spMkLst>
            <pc:docMk/>
            <pc:sldMk cId="1331468757" sldId="304"/>
            <ac:spMk id="13" creationId="{D23175CA-1673-63A1-B75C-4D2E928C2A66}"/>
          </ac:spMkLst>
        </pc:spChg>
        <pc:spChg chg="add mod ord">
          <ac:chgData name="pinales" userId="65d003d1-348e-461b-85fc-57bf8f216434" providerId="ADAL" clId="{913B9DCD-96D0-4A19-92AA-CEBEEF0A3E28}" dt="2022-06-05T22:52:05.167" v="1114" actId="20577"/>
          <ac:spMkLst>
            <pc:docMk/>
            <pc:sldMk cId="1331468757" sldId="304"/>
            <ac:spMk id="14" creationId="{D556DDEA-2499-DAB6-0BE9-65DBBD8202E5}"/>
          </ac:spMkLst>
        </pc:spChg>
        <pc:spChg chg="add mod ord">
          <ac:chgData name="pinales" userId="65d003d1-348e-461b-85fc-57bf8f216434" providerId="ADAL" clId="{913B9DCD-96D0-4A19-92AA-CEBEEF0A3E28}" dt="2022-06-05T22:38:38.122" v="1037" actId="20577"/>
          <ac:spMkLst>
            <pc:docMk/>
            <pc:sldMk cId="1331468757" sldId="304"/>
            <ac:spMk id="15" creationId="{9A66925B-306A-D606-18E2-59C03EE1E70C}"/>
          </ac:spMkLst>
        </pc:spChg>
        <pc:grpChg chg="add mod">
          <ac:chgData name="pinales" userId="65d003d1-348e-461b-85fc-57bf8f216434" providerId="ADAL" clId="{913B9DCD-96D0-4A19-92AA-CEBEEF0A3E28}" dt="2022-06-05T22:13:03.809" v="532" actId="164"/>
          <ac:grpSpMkLst>
            <pc:docMk/>
            <pc:sldMk cId="1331468757" sldId="304"/>
            <ac:grpSpMk id="17" creationId="{4B442E12-2E58-A2BA-7A7F-58DECA4691AF}"/>
          </ac:grpSpMkLst>
        </pc:grpChg>
        <pc:grpChg chg="add mod">
          <ac:chgData name="pinales" userId="65d003d1-348e-461b-85fc-57bf8f216434" providerId="ADAL" clId="{913B9DCD-96D0-4A19-92AA-CEBEEF0A3E28}" dt="2022-06-05T22:13:22.379" v="536" actId="164"/>
          <ac:grpSpMkLst>
            <pc:docMk/>
            <pc:sldMk cId="1331468757" sldId="304"/>
            <ac:grpSpMk id="18" creationId="{625349CA-375E-0158-D0F2-562C4797FEF6}"/>
          </ac:grpSpMkLst>
        </pc:grpChg>
        <pc:grpChg chg="add del mod">
          <ac:chgData name="pinales" userId="65d003d1-348e-461b-85fc-57bf8f216434" providerId="ADAL" clId="{913B9DCD-96D0-4A19-92AA-CEBEEF0A3E28}" dt="2022-06-05T22:38:33.387" v="1035" actId="478"/>
          <ac:grpSpMkLst>
            <pc:docMk/>
            <pc:sldMk cId="1331468757" sldId="304"/>
            <ac:grpSpMk id="19" creationId="{FD49B777-C441-7F66-CEA2-2767F4F1C0BE}"/>
          </ac:grpSpMkLst>
        </pc:grpChg>
        <pc:picChg chg="mod">
          <ac:chgData name="pinales" userId="65d003d1-348e-461b-85fc-57bf8f216434" providerId="ADAL" clId="{913B9DCD-96D0-4A19-92AA-CEBEEF0A3E28}" dt="2022-06-05T22:13:34.729" v="537" actId="164"/>
          <ac:picMkLst>
            <pc:docMk/>
            <pc:sldMk cId="1331468757" sldId="304"/>
            <ac:picMk id="4" creationId="{00000000-0000-0000-0000-000000000000}"/>
          </ac:picMkLst>
        </pc:picChg>
        <pc:picChg chg="add del mod">
          <ac:chgData name="pinales" userId="65d003d1-348e-461b-85fc-57bf8f216434" providerId="ADAL" clId="{913B9DCD-96D0-4A19-92AA-CEBEEF0A3E28}" dt="2022-06-05T22:38:51.050" v="1039" actId="931"/>
          <ac:picMkLst>
            <pc:docMk/>
            <pc:sldMk cId="1331468757" sldId="304"/>
            <ac:picMk id="21" creationId="{4ABD2739-147C-4DFC-AEB8-C3425D73C4B7}"/>
          </ac:picMkLst>
        </pc:picChg>
        <pc:picChg chg="add del mod">
          <ac:chgData name="pinales" userId="65d003d1-348e-461b-85fc-57bf8f216434" providerId="ADAL" clId="{913B9DCD-96D0-4A19-92AA-CEBEEF0A3E28}" dt="2022-06-05T22:40:03.546" v="1049" actId="931"/>
          <ac:picMkLst>
            <pc:docMk/>
            <pc:sldMk cId="1331468757" sldId="304"/>
            <ac:picMk id="23" creationId="{87E091E5-0ED7-25FE-EB0B-0D572247EDDE}"/>
          </ac:picMkLst>
        </pc:picChg>
        <pc:picChg chg="add mod">
          <ac:chgData name="pinales" userId="65d003d1-348e-461b-85fc-57bf8f216434" providerId="ADAL" clId="{913B9DCD-96D0-4A19-92AA-CEBEEF0A3E28}" dt="2022-06-05T22:46:05.921" v="1057" actId="14826"/>
          <ac:picMkLst>
            <pc:docMk/>
            <pc:sldMk cId="1331468757" sldId="304"/>
            <ac:picMk id="25" creationId="{34AED3ED-6BAF-5E8A-D1E2-01C2AC9017FA}"/>
          </ac:picMkLst>
        </pc:picChg>
        <pc:cxnChg chg="mod">
          <ac:chgData name="pinales" userId="65d003d1-348e-461b-85fc-57bf8f216434" providerId="ADAL" clId="{913B9DCD-96D0-4A19-92AA-CEBEEF0A3E28}" dt="2022-06-05T22:38:33.387" v="1035" actId="478"/>
          <ac:cxnSpMkLst>
            <pc:docMk/>
            <pc:sldMk cId="1331468757" sldId="304"/>
            <ac:cxnSpMk id="12" creationId="{691C0AC6-7B90-45D3-AE4D-BEF7EB4BAB16}"/>
          </ac:cxnSpMkLst>
        </pc:cxnChg>
        <pc:cxnChg chg="mod">
          <ac:chgData name="pinales" userId="65d003d1-348e-461b-85fc-57bf8f216434" providerId="ADAL" clId="{913B9DCD-96D0-4A19-92AA-CEBEEF0A3E28}" dt="2022-06-05T22:38:33.387" v="1035" actId="478"/>
          <ac:cxnSpMkLst>
            <pc:docMk/>
            <pc:sldMk cId="1331468757" sldId="304"/>
            <ac:cxnSpMk id="16" creationId="{E6CAE071-3778-4AAA-A6B7-4906FF93759F}"/>
          </ac:cxnSpMkLst>
        </pc:cxnChg>
      </pc:sldChg>
      <pc:sldChg chg="addSp delSp modSp del">
        <pc:chgData name="pinales" userId="65d003d1-348e-461b-85fc-57bf8f216434" providerId="ADAL" clId="{913B9DCD-96D0-4A19-92AA-CEBEEF0A3E28}" dt="2022-06-05T22:48:59.500" v="1087" actId="47"/>
        <pc:sldMkLst>
          <pc:docMk/>
          <pc:sldMk cId="3003497421" sldId="305"/>
        </pc:sldMkLst>
        <pc:spChg chg="add mod">
          <ac:chgData name="pinales" userId="65d003d1-348e-461b-85fc-57bf8f216434" providerId="ADAL" clId="{913B9DCD-96D0-4A19-92AA-CEBEEF0A3E28}" dt="2022-06-05T22:48:54.235" v="1086" actId="478"/>
          <ac:spMkLst>
            <pc:docMk/>
            <pc:sldMk cId="3003497421" sldId="305"/>
            <ac:spMk id="7" creationId="{829EC74E-D176-E309-A311-AF18B27081B9}"/>
          </ac:spMkLst>
        </pc:spChg>
        <pc:picChg chg="del">
          <ac:chgData name="pinales" userId="65d003d1-348e-461b-85fc-57bf8f216434" providerId="ADAL" clId="{913B9DCD-96D0-4A19-92AA-CEBEEF0A3E28}" dt="2022-06-05T22:48:54.235" v="1086" actId="478"/>
          <ac:picMkLst>
            <pc:docMk/>
            <pc:sldMk cId="3003497421" sldId="305"/>
            <ac:picMk id="5" creationId="{00000000-0000-0000-0000-000000000000}"/>
          </ac:picMkLst>
        </pc:picChg>
      </pc:sldChg>
      <pc:sldChg chg="addSp modSp add mod modClrScheme chgLayout">
        <pc:chgData name="pinales" userId="65d003d1-348e-461b-85fc-57bf8f216434" providerId="ADAL" clId="{913B9DCD-96D0-4A19-92AA-CEBEEF0A3E28}" dt="2022-06-05T23:01:13.958" v="1210" actId="12"/>
        <pc:sldMkLst>
          <pc:docMk/>
          <pc:sldMk cId="3310389879" sldId="307"/>
        </pc:sldMkLst>
        <pc:spChg chg="mod ord">
          <ac:chgData name="pinales" userId="65d003d1-348e-461b-85fc-57bf8f216434" providerId="ADAL" clId="{913B9DCD-96D0-4A19-92AA-CEBEEF0A3E28}" dt="2022-06-05T23:01:10.251" v="1208" actId="1076"/>
          <ac:spMkLst>
            <pc:docMk/>
            <pc:sldMk cId="3310389879" sldId="307"/>
            <ac:spMk id="2" creationId="{00000000-0000-0000-0000-000000000000}"/>
          </ac:spMkLst>
        </pc:spChg>
        <pc:spChg chg="mod ord">
          <ac:chgData name="pinales" userId="65d003d1-348e-461b-85fc-57bf8f216434" providerId="ADAL" clId="{913B9DCD-96D0-4A19-92AA-CEBEEF0A3E28}" dt="2022-06-05T23:01:03.694" v="1207" actId="404"/>
          <ac:spMkLst>
            <pc:docMk/>
            <pc:sldMk cId="3310389879" sldId="307"/>
            <ac:spMk id="3" creationId="{00000000-0000-0000-0000-000000000000}"/>
          </ac:spMkLst>
        </pc:spChg>
        <pc:spChg chg="add mod ord">
          <ac:chgData name="pinales" userId="65d003d1-348e-461b-85fc-57bf8f216434" providerId="ADAL" clId="{913B9DCD-96D0-4A19-92AA-CEBEEF0A3E28}" dt="2022-06-05T23:01:13.958" v="1210" actId="12"/>
          <ac:spMkLst>
            <pc:docMk/>
            <pc:sldMk cId="3310389879" sldId="307"/>
            <ac:spMk id="4" creationId="{011A17ED-C1D2-BEF1-90AB-4EF1BC87403E}"/>
          </ac:spMkLst>
        </pc:spChg>
      </pc:sldChg>
    </pc:docChg>
  </pc:docChgLst>
  <pc:docChgLst>
    <pc:chgData name="pinales" userId="65d003d1-348e-461b-85fc-57bf8f216434" providerId="ADAL" clId="{75CEDCDE-F576-410D-AD07-57C49A23CC7A}"/>
    <pc:docChg chg="undo redo custSel addSld delSld modSld">
      <pc:chgData name="pinales" userId="65d003d1-348e-461b-85fc-57bf8f216434" providerId="ADAL" clId="{75CEDCDE-F576-410D-AD07-57C49A23CC7A}" dt="2022-06-27T22:07:28.948" v="2887" actId="20577"/>
      <pc:docMkLst>
        <pc:docMk/>
      </pc:docMkLst>
      <pc:sldChg chg="modSp mod">
        <pc:chgData name="pinales" userId="65d003d1-348e-461b-85fc-57bf8f216434" providerId="ADAL" clId="{75CEDCDE-F576-410D-AD07-57C49A23CC7A}" dt="2022-06-27T22:07:28.948" v="2887" actId="20577"/>
        <pc:sldMkLst>
          <pc:docMk/>
          <pc:sldMk cId="0" sldId="256"/>
        </pc:sldMkLst>
        <pc:spChg chg="mod">
          <ac:chgData name="pinales" userId="65d003d1-348e-461b-85fc-57bf8f216434" providerId="ADAL" clId="{75CEDCDE-F576-410D-AD07-57C49A23CC7A}" dt="2022-06-23T15:42:14.850" v="437" actId="2711"/>
          <ac:spMkLst>
            <pc:docMk/>
            <pc:sldMk cId="0" sldId="256"/>
            <ac:spMk id="4099" creationId="{C95B4C6B-F068-90E7-E5FD-D106814737AF}"/>
          </ac:spMkLst>
        </pc:spChg>
        <pc:spChg chg="mod">
          <ac:chgData name="pinales" userId="65d003d1-348e-461b-85fc-57bf8f216434" providerId="ADAL" clId="{75CEDCDE-F576-410D-AD07-57C49A23CC7A}" dt="2022-06-27T22:07:28.948" v="2887" actId="20577"/>
          <ac:spMkLst>
            <pc:docMk/>
            <pc:sldMk cId="0" sldId="256"/>
            <ac:spMk id="4100" creationId="{3B9F2A96-E35E-18FF-B6D3-4843996930AD}"/>
          </ac:spMkLst>
        </pc:spChg>
      </pc:sldChg>
      <pc:sldChg chg="del">
        <pc:chgData name="pinales" userId="65d003d1-348e-461b-85fc-57bf8f216434" providerId="ADAL" clId="{75CEDCDE-F576-410D-AD07-57C49A23CC7A}" dt="2022-06-22T20:51:35.711" v="27" actId="47"/>
        <pc:sldMkLst>
          <pc:docMk/>
          <pc:sldMk cId="296571714" sldId="257"/>
        </pc:sldMkLst>
      </pc:sldChg>
      <pc:sldChg chg="addSp delSp modSp add mod modClrScheme chgLayout">
        <pc:chgData name="pinales" userId="65d003d1-348e-461b-85fc-57bf8f216434" providerId="ADAL" clId="{75CEDCDE-F576-410D-AD07-57C49A23CC7A}" dt="2022-06-23T15:49:30.507" v="532" actId="20577"/>
        <pc:sldMkLst>
          <pc:docMk/>
          <pc:sldMk cId="2219587573" sldId="257"/>
        </pc:sldMkLst>
        <pc:spChg chg="mod ord">
          <ac:chgData name="pinales" userId="65d003d1-348e-461b-85fc-57bf8f216434" providerId="ADAL" clId="{75CEDCDE-F576-410D-AD07-57C49A23CC7A}" dt="2022-06-22T20:55:48.571" v="53" actId="1076"/>
          <ac:spMkLst>
            <pc:docMk/>
            <pc:sldMk cId="2219587573" sldId="257"/>
            <ac:spMk id="2" creationId="{49041A96-C120-48D6-83B4-5375CF76DC6A}"/>
          </ac:spMkLst>
        </pc:spChg>
        <pc:spChg chg="mod ord">
          <ac:chgData name="pinales" userId="65d003d1-348e-461b-85fc-57bf8f216434" providerId="ADAL" clId="{75CEDCDE-F576-410D-AD07-57C49A23CC7A}" dt="2022-06-23T15:49:30.507" v="532" actId="20577"/>
          <ac:spMkLst>
            <pc:docMk/>
            <pc:sldMk cId="2219587573" sldId="257"/>
            <ac:spMk id="3" creationId="{FC6494CD-E1B5-4F45-BF7C-17B2DE2BB1F6}"/>
          </ac:spMkLst>
        </pc:spChg>
        <pc:spChg chg="del mod topLvl">
          <ac:chgData name="pinales" userId="65d003d1-348e-461b-85fc-57bf8f216434" providerId="ADAL" clId="{75CEDCDE-F576-410D-AD07-57C49A23CC7A}" dt="2022-06-23T15:47:05.625" v="492" actId="478"/>
          <ac:spMkLst>
            <pc:docMk/>
            <pc:sldMk cId="2219587573" sldId="257"/>
            <ac:spMk id="4" creationId="{3067F2F8-5391-46B3-B13B-2EC5B167BD7D}"/>
          </ac:spMkLst>
        </pc:spChg>
        <pc:spChg chg="del mod topLvl">
          <ac:chgData name="pinales" userId="65d003d1-348e-461b-85fc-57bf8f216434" providerId="ADAL" clId="{75CEDCDE-F576-410D-AD07-57C49A23CC7A}" dt="2022-06-23T15:47:03.481" v="491" actId="478"/>
          <ac:spMkLst>
            <pc:docMk/>
            <pc:sldMk cId="2219587573" sldId="257"/>
            <ac:spMk id="5" creationId="{19AF3496-DF00-4FC3-B9AE-AE2EAC905F82}"/>
          </ac:spMkLst>
        </pc:spChg>
        <pc:spChg chg="del mod topLvl">
          <ac:chgData name="pinales" userId="65d003d1-348e-461b-85fc-57bf8f216434" providerId="ADAL" clId="{75CEDCDE-F576-410D-AD07-57C49A23CC7A}" dt="2022-06-23T15:46:29.632" v="476" actId="478"/>
          <ac:spMkLst>
            <pc:docMk/>
            <pc:sldMk cId="2219587573" sldId="257"/>
            <ac:spMk id="6" creationId="{DF2C539F-1640-4453-95AE-E108793ABBAA}"/>
          </ac:spMkLst>
        </pc:spChg>
        <pc:spChg chg="del mod topLvl">
          <ac:chgData name="pinales" userId="65d003d1-348e-461b-85fc-57bf8f216434" providerId="ADAL" clId="{75CEDCDE-F576-410D-AD07-57C49A23CC7A}" dt="2022-06-23T15:47:07.649" v="493" actId="478"/>
          <ac:spMkLst>
            <pc:docMk/>
            <pc:sldMk cId="2219587573" sldId="257"/>
            <ac:spMk id="7" creationId="{1244D950-17F4-4468-B7E8-06BCC04FE54D}"/>
          </ac:spMkLst>
        </pc:spChg>
        <pc:spChg chg="del mod topLvl">
          <ac:chgData name="pinales" userId="65d003d1-348e-461b-85fc-57bf8f216434" providerId="ADAL" clId="{75CEDCDE-F576-410D-AD07-57C49A23CC7A}" dt="2022-06-23T15:46:13.025" v="475" actId="478"/>
          <ac:spMkLst>
            <pc:docMk/>
            <pc:sldMk cId="2219587573" sldId="257"/>
            <ac:spMk id="8" creationId="{E07F0D1F-E0D6-492D-847F-61F1A2A2C612}"/>
          </ac:spMkLst>
        </pc:spChg>
        <pc:spChg chg="del mod topLvl">
          <ac:chgData name="pinales" userId="65d003d1-348e-461b-85fc-57bf8f216434" providerId="ADAL" clId="{75CEDCDE-F576-410D-AD07-57C49A23CC7A}" dt="2022-06-23T15:47:09.400" v="494" actId="478"/>
          <ac:spMkLst>
            <pc:docMk/>
            <pc:sldMk cId="2219587573" sldId="257"/>
            <ac:spMk id="9" creationId="{BBEC910B-687E-4454-8243-98DBBBA74CEC}"/>
          </ac:spMkLst>
        </pc:spChg>
        <pc:spChg chg="mod topLvl">
          <ac:chgData name="pinales" userId="65d003d1-348e-461b-85fc-57bf8f216434" providerId="ADAL" clId="{75CEDCDE-F576-410D-AD07-57C49A23CC7A}" dt="2022-06-23T15:46:58.476" v="490" actId="2711"/>
          <ac:spMkLst>
            <pc:docMk/>
            <pc:sldMk cId="2219587573" sldId="257"/>
            <ac:spMk id="10" creationId="{0B552C25-6A46-4B84-9982-D9B7F804C71A}"/>
          </ac:spMkLst>
        </pc:spChg>
        <pc:spChg chg="del mod topLvl">
          <ac:chgData name="pinales" userId="65d003d1-348e-461b-85fc-57bf8f216434" providerId="ADAL" clId="{75CEDCDE-F576-410D-AD07-57C49A23CC7A}" dt="2022-06-23T15:48:29.785" v="515" actId="478"/>
          <ac:spMkLst>
            <pc:docMk/>
            <pc:sldMk cId="2219587573" sldId="257"/>
            <ac:spMk id="12" creationId="{26D6B41B-E764-4D73-A7A1-626903E755CD}"/>
          </ac:spMkLst>
        </pc:spChg>
        <pc:spChg chg="del mod topLvl">
          <ac:chgData name="pinales" userId="65d003d1-348e-461b-85fc-57bf8f216434" providerId="ADAL" clId="{75CEDCDE-F576-410D-AD07-57C49A23CC7A}" dt="2022-06-23T15:48:31.537" v="516" actId="478"/>
          <ac:spMkLst>
            <pc:docMk/>
            <pc:sldMk cId="2219587573" sldId="257"/>
            <ac:spMk id="13" creationId="{025DF0A4-6665-4D1A-B93E-E1571C510905}"/>
          </ac:spMkLst>
        </pc:spChg>
        <pc:spChg chg="add del mod ord">
          <ac:chgData name="pinales" userId="65d003d1-348e-461b-85fc-57bf8f216434" providerId="ADAL" clId="{75CEDCDE-F576-410D-AD07-57C49A23CC7A}" dt="2022-06-22T21:23:08.729" v="430" actId="931"/>
          <ac:spMkLst>
            <pc:docMk/>
            <pc:sldMk cId="2219587573" sldId="257"/>
            <ac:spMk id="14" creationId="{97DF793B-3218-04F0-B4EB-C2B65CFCC1D5}"/>
          </ac:spMkLst>
        </pc:spChg>
        <pc:spChg chg="add mod">
          <ac:chgData name="pinales" userId="65d003d1-348e-461b-85fc-57bf8f216434" providerId="ADAL" clId="{75CEDCDE-F576-410D-AD07-57C49A23CC7A}" dt="2022-06-23T15:48:09.031" v="513" actId="1076"/>
          <ac:spMkLst>
            <pc:docMk/>
            <pc:sldMk cId="2219587573" sldId="257"/>
            <ac:spMk id="18" creationId="{9F56A251-80CC-F688-30C4-3DDC498B938C}"/>
          </ac:spMkLst>
        </pc:spChg>
        <pc:spChg chg="add mod">
          <ac:chgData name="pinales" userId="65d003d1-348e-461b-85fc-57bf8f216434" providerId="ADAL" clId="{75CEDCDE-F576-410D-AD07-57C49A23CC7A}" dt="2022-06-23T15:48:05.088" v="512" actId="1076"/>
          <ac:spMkLst>
            <pc:docMk/>
            <pc:sldMk cId="2219587573" sldId="257"/>
            <ac:spMk id="19" creationId="{08129CC1-4255-3AF8-2BD4-F5DF123199A0}"/>
          </ac:spMkLst>
        </pc:spChg>
        <pc:grpChg chg="del mod">
          <ac:chgData name="pinales" userId="65d003d1-348e-461b-85fc-57bf8f216434" providerId="ADAL" clId="{75CEDCDE-F576-410D-AD07-57C49A23CC7A}" dt="2022-06-22T20:54:55.018" v="46" actId="165"/>
          <ac:grpSpMkLst>
            <pc:docMk/>
            <pc:sldMk cId="2219587573" sldId="257"/>
            <ac:grpSpMk id="11" creationId="{B893C53B-36CE-4544-9203-71B8CC94FC3E}"/>
          </ac:grpSpMkLst>
        </pc:grpChg>
        <pc:picChg chg="add mod">
          <ac:chgData name="pinales" userId="65d003d1-348e-461b-85fc-57bf8f216434" providerId="ADAL" clId="{75CEDCDE-F576-410D-AD07-57C49A23CC7A}" dt="2022-06-23T15:45:52.094" v="470" actId="14100"/>
          <ac:picMkLst>
            <pc:docMk/>
            <pc:sldMk cId="2219587573" sldId="257"/>
            <ac:picMk id="15" creationId="{84AC4246-5D1B-DE7B-6B36-A9EDBF33F029}"/>
          </ac:picMkLst>
        </pc:picChg>
        <pc:picChg chg="add mod">
          <ac:chgData name="pinales" userId="65d003d1-348e-461b-85fc-57bf8f216434" providerId="ADAL" clId="{75CEDCDE-F576-410D-AD07-57C49A23CC7A}" dt="2022-06-23T15:48:52.871" v="521" actId="14100"/>
          <ac:picMkLst>
            <pc:docMk/>
            <pc:sldMk cId="2219587573" sldId="257"/>
            <ac:picMk id="16" creationId="{6F35AEAF-F34C-9709-DCD3-05E92818B0CE}"/>
          </ac:picMkLst>
        </pc:picChg>
        <pc:picChg chg="add mod">
          <ac:chgData name="pinales" userId="65d003d1-348e-461b-85fc-57bf8f216434" providerId="ADAL" clId="{75CEDCDE-F576-410D-AD07-57C49A23CC7A}" dt="2022-06-23T15:45:54.702" v="471" actId="1076"/>
          <ac:picMkLst>
            <pc:docMk/>
            <pc:sldMk cId="2219587573" sldId="257"/>
            <ac:picMk id="17" creationId="{BDAA59F4-CBBC-3448-2CCD-3928B0F4C77A}"/>
          </ac:picMkLst>
        </pc:picChg>
        <pc:picChg chg="mod topLvl">
          <ac:chgData name="pinales" userId="65d003d1-348e-461b-85fc-57bf8f216434" providerId="ADAL" clId="{75CEDCDE-F576-410D-AD07-57C49A23CC7A}" dt="2022-06-23T15:46:01.566" v="473" actId="14100"/>
          <ac:picMkLst>
            <pc:docMk/>
            <pc:sldMk cId="2219587573" sldId="257"/>
            <ac:picMk id="1026" creationId="{79D7B62C-15F4-4132-8A4C-3664876FF04B}"/>
          </ac:picMkLst>
        </pc:picChg>
        <pc:picChg chg="del mod">
          <ac:chgData name="pinales" userId="65d003d1-348e-461b-85fc-57bf8f216434" providerId="ADAL" clId="{75CEDCDE-F576-410D-AD07-57C49A23CC7A}" dt="2022-06-22T21:23:49.663" v="434" actId="478"/>
          <ac:picMkLst>
            <pc:docMk/>
            <pc:sldMk cId="2219587573" sldId="257"/>
            <ac:picMk id="1028" creationId="{E733AE92-DEA3-4ECB-8938-4437C157358B}"/>
          </ac:picMkLst>
        </pc:picChg>
      </pc:sldChg>
      <pc:sldChg chg="del">
        <pc:chgData name="pinales" userId="65d003d1-348e-461b-85fc-57bf8f216434" providerId="ADAL" clId="{75CEDCDE-F576-410D-AD07-57C49A23CC7A}" dt="2022-06-22T20:51:35.711" v="27" actId="47"/>
        <pc:sldMkLst>
          <pc:docMk/>
          <pc:sldMk cId="2772296909" sldId="258"/>
        </pc:sldMkLst>
      </pc:sldChg>
      <pc:sldChg chg="modSp add mod">
        <pc:chgData name="pinales" userId="65d003d1-348e-461b-85fc-57bf8f216434" providerId="ADAL" clId="{75CEDCDE-F576-410D-AD07-57C49A23CC7A}" dt="2022-06-27T15:46:52.076" v="1673" actId="20577"/>
        <pc:sldMkLst>
          <pc:docMk/>
          <pc:sldMk cId="4191071169" sldId="258"/>
        </pc:sldMkLst>
        <pc:spChg chg="mod">
          <ac:chgData name="pinales" userId="65d003d1-348e-461b-85fc-57bf8f216434" providerId="ADAL" clId="{75CEDCDE-F576-410D-AD07-57C49A23CC7A}" dt="2022-06-23T15:56:45.252" v="592" actId="2711"/>
          <ac:spMkLst>
            <pc:docMk/>
            <pc:sldMk cId="4191071169" sldId="258"/>
            <ac:spMk id="2" creationId="{FA77EDA6-BEE4-4B2D-8511-40B1E73DD159}"/>
          </ac:spMkLst>
        </pc:spChg>
        <pc:spChg chg="mod">
          <ac:chgData name="pinales" userId="65d003d1-348e-461b-85fc-57bf8f216434" providerId="ADAL" clId="{75CEDCDE-F576-410D-AD07-57C49A23CC7A}" dt="2022-06-27T15:46:52.076" v="1673" actId="20577"/>
          <ac:spMkLst>
            <pc:docMk/>
            <pc:sldMk cId="4191071169" sldId="258"/>
            <ac:spMk id="3" creationId="{6C462949-A2D1-4F0D-B0D2-F4317A704F65}"/>
          </ac:spMkLst>
        </pc:spChg>
      </pc:sldChg>
      <pc:sldChg chg="addSp delSp modSp add mod modClrScheme chgLayout">
        <pc:chgData name="pinales" userId="65d003d1-348e-461b-85fc-57bf8f216434" providerId="ADAL" clId="{75CEDCDE-F576-410D-AD07-57C49A23CC7A}" dt="2022-06-23T15:53:40.916" v="575" actId="20577"/>
        <pc:sldMkLst>
          <pc:docMk/>
          <pc:sldMk cId="702746167" sldId="259"/>
        </pc:sldMkLst>
        <pc:spChg chg="mod ord">
          <ac:chgData name="pinales" userId="65d003d1-348e-461b-85fc-57bf8f216434" providerId="ADAL" clId="{75CEDCDE-F576-410D-AD07-57C49A23CC7A}" dt="2022-06-23T15:53:03.856" v="572" actId="14100"/>
          <ac:spMkLst>
            <pc:docMk/>
            <pc:sldMk cId="702746167" sldId="259"/>
            <ac:spMk id="2" creationId="{CB93A562-80FA-4833-99BE-D04A882ED49B}"/>
          </ac:spMkLst>
        </pc:spChg>
        <pc:spChg chg="mod ord">
          <ac:chgData name="pinales" userId="65d003d1-348e-461b-85fc-57bf8f216434" providerId="ADAL" clId="{75CEDCDE-F576-410D-AD07-57C49A23CC7A}" dt="2022-06-23T15:53:40.916" v="575" actId="20577"/>
          <ac:spMkLst>
            <pc:docMk/>
            <pc:sldMk cId="702746167" sldId="259"/>
            <ac:spMk id="3" creationId="{E757E182-6D57-478B-9633-87ECAA5D4ECB}"/>
          </ac:spMkLst>
        </pc:spChg>
        <pc:spChg chg="add mod ord">
          <ac:chgData name="pinales" userId="65d003d1-348e-461b-85fc-57bf8f216434" providerId="ADAL" clId="{75CEDCDE-F576-410D-AD07-57C49A23CC7A}" dt="2022-06-23T15:52:30.959" v="569" actId="12"/>
          <ac:spMkLst>
            <pc:docMk/>
            <pc:sldMk cId="702746167" sldId="259"/>
            <ac:spMk id="4" creationId="{9B048EA0-58A5-0468-19B6-B115399225A0}"/>
          </ac:spMkLst>
        </pc:spChg>
        <pc:spChg chg="del mod">
          <ac:chgData name="pinales" userId="65d003d1-348e-461b-85fc-57bf8f216434" providerId="ADAL" clId="{75CEDCDE-F576-410D-AD07-57C49A23CC7A}" dt="2022-06-23T15:51:26.459" v="553" actId="478"/>
          <ac:spMkLst>
            <pc:docMk/>
            <pc:sldMk cId="702746167" sldId="259"/>
            <ac:spMk id="5" creationId="{D87A104C-BDD6-4269-BFDF-AA09D356E74F}"/>
          </ac:spMkLst>
        </pc:spChg>
        <pc:spChg chg="mod">
          <ac:chgData name="pinales" userId="65d003d1-348e-461b-85fc-57bf8f216434" providerId="ADAL" clId="{75CEDCDE-F576-410D-AD07-57C49A23CC7A}" dt="2022-06-23T15:52:46.377" v="571" actId="1076"/>
          <ac:spMkLst>
            <pc:docMk/>
            <pc:sldMk cId="702746167" sldId="259"/>
            <ac:spMk id="6" creationId="{15043EA1-F612-4CBF-95CF-D8BD8BDC34D0}"/>
          </ac:spMkLst>
        </pc:spChg>
        <pc:picChg chg="mod">
          <ac:chgData name="pinales" userId="65d003d1-348e-461b-85fc-57bf8f216434" providerId="ADAL" clId="{75CEDCDE-F576-410D-AD07-57C49A23CC7A}" dt="2022-06-23T15:53:20.072" v="573" actId="1076"/>
          <ac:picMkLst>
            <pc:docMk/>
            <pc:sldMk cId="702746167" sldId="259"/>
            <ac:picMk id="2050" creationId="{088D992B-CAF8-4840-BB6E-0DD4CB627D10}"/>
          </ac:picMkLst>
        </pc:picChg>
      </pc:sldChg>
      <pc:sldChg chg="del">
        <pc:chgData name="pinales" userId="65d003d1-348e-461b-85fc-57bf8f216434" providerId="ADAL" clId="{75CEDCDE-F576-410D-AD07-57C49A23CC7A}" dt="2022-06-22T20:51:35.711" v="27" actId="47"/>
        <pc:sldMkLst>
          <pc:docMk/>
          <pc:sldMk cId="2043225871" sldId="260"/>
        </pc:sldMkLst>
      </pc:sldChg>
      <pc:sldChg chg="modSp add mod">
        <pc:chgData name="pinales" userId="65d003d1-348e-461b-85fc-57bf8f216434" providerId="ADAL" clId="{75CEDCDE-F576-410D-AD07-57C49A23CC7A}" dt="2022-06-27T21:27:04.500" v="1832" actId="27636"/>
        <pc:sldMkLst>
          <pc:docMk/>
          <pc:sldMk cId="4151591999" sldId="260"/>
        </pc:sldMkLst>
        <pc:spChg chg="mod">
          <ac:chgData name="pinales" userId="65d003d1-348e-461b-85fc-57bf8f216434" providerId="ADAL" clId="{75CEDCDE-F576-410D-AD07-57C49A23CC7A}" dt="2022-06-27T21:27:04.500" v="1832" actId="27636"/>
          <ac:spMkLst>
            <pc:docMk/>
            <pc:sldMk cId="4151591999" sldId="260"/>
            <ac:spMk id="2" creationId="{73539678-DB5F-44E7-B41C-3273AA3D1617}"/>
          </ac:spMkLst>
        </pc:spChg>
        <pc:spChg chg="mod">
          <ac:chgData name="pinales" userId="65d003d1-348e-461b-85fc-57bf8f216434" providerId="ADAL" clId="{75CEDCDE-F576-410D-AD07-57C49A23CC7A}" dt="2022-06-23T15:55:19.871" v="587" actId="27636"/>
          <ac:spMkLst>
            <pc:docMk/>
            <pc:sldMk cId="4151591999" sldId="260"/>
            <ac:spMk id="3" creationId="{0259E795-E3C8-40F4-8DB2-622374F36C3F}"/>
          </ac:spMkLst>
        </pc:spChg>
        <pc:spChg chg="mod">
          <ac:chgData name="pinales" userId="65d003d1-348e-461b-85fc-57bf8f216434" providerId="ADAL" clId="{75CEDCDE-F576-410D-AD07-57C49A23CC7A}" dt="2022-06-23T15:56:19.731" v="588" actId="14100"/>
          <ac:spMkLst>
            <pc:docMk/>
            <pc:sldMk cId="4151591999" sldId="260"/>
            <ac:spMk id="5" creationId="{82CAA6F3-0E88-45C1-ABD8-8AD70E34D7FB}"/>
          </ac:spMkLst>
        </pc:spChg>
      </pc:sldChg>
      <pc:sldChg chg="del">
        <pc:chgData name="pinales" userId="65d003d1-348e-461b-85fc-57bf8f216434" providerId="ADAL" clId="{75CEDCDE-F576-410D-AD07-57C49A23CC7A}" dt="2022-06-22T20:51:35.711" v="27" actId="47"/>
        <pc:sldMkLst>
          <pc:docMk/>
          <pc:sldMk cId="1236664772" sldId="261"/>
        </pc:sldMkLst>
      </pc:sldChg>
      <pc:sldChg chg="modSp add mod">
        <pc:chgData name="pinales" userId="65d003d1-348e-461b-85fc-57bf8f216434" providerId="ADAL" clId="{75CEDCDE-F576-410D-AD07-57C49A23CC7A}" dt="2022-06-27T15:57:07.111" v="1734" actId="207"/>
        <pc:sldMkLst>
          <pc:docMk/>
          <pc:sldMk cId="2263038621" sldId="261"/>
        </pc:sldMkLst>
        <pc:spChg chg="mod">
          <ac:chgData name="pinales" userId="65d003d1-348e-461b-85fc-57bf8f216434" providerId="ADAL" clId="{75CEDCDE-F576-410D-AD07-57C49A23CC7A}" dt="2022-06-23T15:58:13.327" v="601" actId="2711"/>
          <ac:spMkLst>
            <pc:docMk/>
            <pc:sldMk cId="2263038621" sldId="261"/>
            <ac:spMk id="2" creationId="{D0050AFF-C555-45A7-8B1A-991A5CF71702}"/>
          </ac:spMkLst>
        </pc:spChg>
        <pc:spChg chg="mod">
          <ac:chgData name="pinales" userId="65d003d1-348e-461b-85fc-57bf8f216434" providerId="ADAL" clId="{75CEDCDE-F576-410D-AD07-57C49A23CC7A}" dt="2022-06-27T15:57:07.111" v="1734" actId="207"/>
          <ac:spMkLst>
            <pc:docMk/>
            <pc:sldMk cId="2263038621" sldId="261"/>
            <ac:spMk id="3" creationId="{ADE21F91-2C13-4CFB-ABA3-DFCDADD84CA2}"/>
          </ac:spMkLst>
        </pc:spChg>
      </pc:sldChg>
      <pc:sldChg chg="modSp add mod">
        <pc:chgData name="pinales" userId="65d003d1-348e-461b-85fc-57bf8f216434" providerId="ADAL" clId="{75CEDCDE-F576-410D-AD07-57C49A23CC7A}" dt="2022-06-23T16:01:28.623" v="621" actId="20577"/>
        <pc:sldMkLst>
          <pc:docMk/>
          <pc:sldMk cId="3482911456" sldId="262"/>
        </pc:sldMkLst>
        <pc:spChg chg="mod">
          <ac:chgData name="pinales" userId="65d003d1-348e-461b-85fc-57bf8f216434" providerId="ADAL" clId="{75CEDCDE-F576-410D-AD07-57C49A23CC7A}" dt="2022-06-23T15:59:46.133" v="612" actId="2711"/>
          <ac:spMkLst>
            <pc:docMk/>
            <pc:sldMk cId="3482911456" sldId="262"/>
            <ac:spMk id="2" creationId="{F26FFF6B-58BE-46FE-9DEB-DABCF6A362A1}"/>
          </ac:spMkLst>
        </pc:spChg>
        <pc:spChg chg="mod">
          <ac:chgData name="pinales" userId="65d003d1-348e-461b-85fc-57bf8f216434" providerId="ADAL" clId="{75CEDCDE-F576-410D-AD07-57C49A23CC7A}" dt="2022-06-23T16:01:28.623" v="621" actId="20577"/>
          <ac:spMkLst>
            <pc:docMk/>
            <pc:sldMk cId="3482911456" sldId="262"/>
            <ac:spMk id="3" creationId="{5370A92B-CE92-4CEC-8C0B-5A279533A9D2}"/>
          </ac:spMkLst>
        </pc:spChg>
      </pc:sldChg>
      <pc:sldChg chg="addSp delSp modSp add mod modClrScheme chgLayout">
        <pc:chgData name="pinales" userId="65d003d1-348e-461b-85fc-57bf8f216434" providerId="ADAL" clId="{75CEDCDE-F576-410D-AD07-57C49A23CC7A}" dt="2022-06-27T21:37:53.559" v="2105" actId="20577"/>
        <pc:sldMkLst>
          <pc:docMk/>
          <pc:sldMk cId="142750726" sldId="263"/>
        </pc:sldMkLst>
        <pc:spChg chg="mod ord">
          <ac:chgData name="pinales" userId="65d003d1-348e-461b-85fc-57bf8f216434" providerId="ADAL" clId="{75CEDCDE-F576-410D-AD07-57C49A23CC7A}" dt="2022-06-23T16:03:48.164" v="643" actId="700"/>
          <ac:spMkLst>
            <pc:docMk/>
            <pc:sldMk cId="142750726" sldId="263"/>
            <ac:spMk id="2" creationId="{6FE10CFA-E116-4F12-A7B5-8F4C592C8FE4}"/>
          </ac:spMkLst>
        </pc:spChg>
        <pc:spChg chg="mod ord">
          <ac:chgData name="pinales" userId="65d003d1-348e-461b-85fc-57bf8f216434" providerId="ADAL" clId="{75CEDCDE-F576-410D-AD07-57C49A23CC7A}" dt="2022-06-27T21:37:53.559" v="2105" actId="20577"/>
          <ac:spMkLst>
            <pc:docMk/>
            <pc:sldMk cId="142750726" sldId="263"/>
            <ac:spMk id="3" creationId="{F361594B-04B6-4AC0-B085-EA1A72F4B3CB}"/>
          </ac:spMkLst>
        </pc:spChg>
        <pc:spChg chg="add del mod ord">
          <ac:chgData name="pinales" userId="65d003d1-348e-461b-85fc-57bf8f216434" providerId="ADAL" clId="{75CEDCDE-F576-410D-AD07-57C49A23CC7A}" dt="2022-06-23T16:06:28.599" v="665" actId="478"/>
          <ac:spMkLst>
            <pc:docMk/>
            <pc:sldMk cId="142750726" sldId="263"/>
            <ac:spMk id="5" creationId="{0015D0FD-E842-30AB-900D-CA8D75C35F04}"/>
          </ac:spMkLst>
        </pc:spChg>
        <pc:spChg chg="del">
          <ac:chgData name="pinales" userId="65d003d1-348e-461b-85fc-57bf8f216434" providerId="ADAL" clId="{75CEDCDE-F576-410D-AD07-57C49A23CC7A}" dt="2022-06-23T16:03:11.615" v="637" actId="478"/>
          <ac:spMkLst>
            <pc:docMk/>
            <pc:sldMk cId="142750726" sldId="263"/>
            <ac:spMk id="6" creationId="{A06003BC-9D10-42EE-843D-1F27C5036CB7}"/>
          </ac:spMkLst>
        </pc:spChg>
        <pc:spChg chg="add mod">
          <ac:chgData name="pinales" userId="65d003d1-348e-461b-85fc-57bf8f216434" providerId="ADAL" clId="{75CEDCDE-F576-410D-AD07-57C49A23CC7A}" dt="2022-06-23T16:06:38.813" v="668" actId="14100"/>
          <ac:spMkLst>
            <pc:docMk/>
            <pc:sldMk cId="142750726" sldId="263"/>
            <ac:spMk id="7" creationId="{5F3D656F-D596-B411-EF07-09794D3E4AB7}"/>
          </ac:spMkLst>
        </pc:spChg>
        <pc:picChg chg="mod">
          <ac:chgData name="pinales" userId="65d003d1-348e-461b-85fc-57bf8f216434" providerId="ADAL" clId="{75CEDCDE-F576-410D-AD07-57C49A23CC7A}" dt="2022-06-23T16:05:14.573" v="656" actId="1076"/>
          <ac:picMkLst>
            <pc:docMk/>
            <pc:sldMk cId="142750726" sldId="263"/>
            <ac:picMk id="4" creationId="{F0BB512F-8F53-427F-80E0-93E6DA24C3E4}"/>
          </ac:picMkLst>
        </pc:picChg>
        <pc:picChg chg="mod">
          <ac:chgData name="pinales" userId="65d003d1-348e-461b-85fc-57bf8f216434" providerId="ADAL" clId="{75CEDCDE-F576-410D-AD07-57C49A23CC7A}" dt="2022-06-23T16:05:14.573" v="656" actId="1076"/>
          <ac:picMkLst>
            <pc:docMk/>
            <pc:sldMk cId="142750726" sldId="263"/>
            <ac:picMk id="4098" creationId="{A99CA803-B63C-4380-BC2D-F43B3A7961F8}"/>
          </ac:picMkLst>
        </pc:picChg>
      </pc:sldChg>
      <pc:sldChg chg="del">
        <pc:chgData name="pinales" userId="65d003d1-348e-461b-85fc-57bf8f216434" providerId="ADAL" clId="{75CEDCDE-F576-410D-AD07-57C49A23CC7A}" dt="2022-06-22T20:51:35.711" v="27" actId="47"/>
        <pc:sldMkLst>
          <pc:docMk/>
          <pc:sldMk cId="901872575" sldId="263"/>
        </pc:sldMkLst>
      </pc:sldChg>
      <pc:sldChg chg="addSp modSp add mod">
        <pc:chgData name="pinales" userId="65d003d1-348e-461b-85fc-57bf8f216434" providerId="ADAL" clId="{75CEDCDE-F576-410D-AD07-57C49A23CC7A}" dt="2022-06-27T21:46:17.405" v="2444" actId="404"/>
        <pc:sldMkLst>
          <pc:docMk/>
          <pc:sldMk cId="1608473370" sldId="264"/>
        </pc:sldMkLst>
        <pc:spChg chg="mod ord">
          <ac:chgData name="pinales" userId="65d003d1-348e-461b-85fc-57bf8f216434" providerId="ADAL" clId="{75CEDCDE-F576-410D-AD07-57C49A23CC7A}" dt="2022-06-23T16:59:05.110" v="866" actId="14100"/>
          <ac:spMkLst>
            <pc:docMk/>
            <pc:sldMk cId="1608473370" sldId="264"/>
            <ac:spMk id="2" creationId="{B13E9118-0842-4371-A4D0-4E1F448216F0}"/>
          </ac:spMkLst>
        </pc:spChg>
        <pc:spChg chg="mod">
          <ac:chgData name="pinales" userId="65d003d1-348e-461b-85fc-57bf8f216434" providerId="ADAL" clId="{75CEDCDE-F576-410D-AD07-57C49A23CC7A}" dt="2022-06-27T21:45:17.282" v="2439" actId="6549"/>
          <ac:spMkLst>
            <pc:docMk/>
            <pc:sldMk cId="1608473370" sldId="264"/>
            <ac:spMk id="3" creationId="{784C2E0E-4694-4916-9056-7B306E15CF1C}"/>
          </ac:spMkLst>
        </pc:spChg>
        <pc:spChg chg="mod">
          <ac:chgData name="pinales" userId="65d003d1-348e-461b-85fc-57bf8f216434" providerId="ADAL" clId="{75CEDCDE-F576-410D-AD07-57C49A23CC7A}" dt="2022-06-27T21:46:17.405" v="2444" actId="404"/>
          <ac:spMkLst>
            <pc:docMk/>
            <pc:sldMk cId="1608473370" sldId="264"/>
            <ac:spMk id="4" creationId="{F93911D7-B4B3-4E29-B15B-4ED5B1DA551A}"/>
          </ac:spMkLst>
        </pc:spChg>
        <pc:spChg chg="mod">
          <ac:chgData name="pinales" userId="65d003d1-348e-461b-85fc-57bf8f216434" providerId="ADAL" clId="{75CEDCDE-F576-410D-AD07-57C49A23CC7A}" dt="2022-06-27T21:46:13.925" v="2443" actId="1076"/>
          <ac:spMkLst>
            <pc:docMk/>
            <pc:sldMk cId="1608473370" sldId="264"/>
            <ac:spMk id="5" creationId="{E8114A9F-95AC-4CB6-A83B-3EAF890E201A}"/>
          </ac:spMkLst>
        </pc:spChg>
        <pc:spChg chg="add mod ord">
          <ac:chgData name="pinales" userId="65d003d1-348e-461b-85fc-57bf8f216434" providerId="ADAL" clId="{75CEDCDE-F576-410D-AD07-57C49A23CC7A}" dt="2022-06-23T16:58:49.296" v="863" actId="20577"/>
          <ac:spMkLst>
            <pc:docMk/>
            <pc:sldMk cId="1608473370" sldId="264"/>
            <ac:spMk id="6" creationId="{85A707E6-DF2B-4381-8C59-D134D9F03542}"/>
          </ac:spMkLst>
        </pc:spChg>
        <pc:picChg chg="add mod">
          <ac:chgData name="pinales" userId="65d003d1-348e-461b-85fc-57bf8f216434" providerId="ADAL" clId="{75CEDCDE-F576-410D-AD07-57C49A23CC7A}" dt="2022-06-27T21:43:39.140" v="2419" actId="14100"/>
          <ac:picMkLst>
            <pc:docMk/>
            <pc:sldMk cId="1608473370" sldId="264"/>
            <ac:picMk id="9" creationId="{AF657680-84E2-7BDF-3B41-A503881BBB16}"/>
          </ac:picMkLst>
        </pc:picChg>
        <pc:picChg chg="mod">
          <ac:chgData name="pinales" userId="65d003d1-348e-461b-85fc-57bf8f216434" providerId="ADAL" clId="{75CEDCDE-F576-410D-AD07-57C49A23CC7A}" dt="2022-06-27T21:43:25.548" v="2414" actId="14100"/>
          <ac:picMkLst>
            <pc:docMk/>
            <pc:sldMk cId="1608473370" sldId="264"/>
            <ac:picMk id="3074" creationId="{4F13C5C5-041B-4D84-BD22-79019BB7559B}"/>
          </ac:picMkLst>
        </pc:picChg>
        <pc:picChg chg="mod">
          <ac:chgData name="pinales" userId="65d003d1-348e-461b-85fc-57bf8f216434" providerId="ADAL" clId="{75CEDCDE-F576-410D-AD07-57C49A23CC7A}" dt="2022-06-27T21:43:32.772" v="2416" actId="1076"/>
          <ac:picMkLst>
            <pc:docMk/>
            <pc:sldMk cId="1608473370" sldId="264"/>
            <ac:picMk id="3076" creationId="{464D00E1-D896-4A17-92AE-2FFD86B15306}"/>
          </ac:picMkLst>
        </pc:picChg>
      </pc:sldChg>
      <pc:sldChg chg="add">
        <pc:chgData name="pinales" userId="65d003d1-348e-461b-85fc-57bf8f216434" providerId="ADAL" clId="{75CEDCDE-F576-410D-AD07-57C49A23CC7A}" dt="2022-06-22T20:53:24.743" v="29"/>
        <pc:sldMkLst>
          <pc:docMk/>
          <pc:sldMk cId="743846961" sldId="265"/>
        </pc:sldMkLst>
        <pc:spChg chg="mod">
          <ac:chgData name="pinales" userId="65d003d1-348e-461b-85fc-57bf8f216434" providerId="ADAL" clId="{75CEDCDE-F576-410D-AD07-57C49A23CC7A}" dt="2022-06-23T16:07:31.868" v="679" actId="20577"/>
          <ac:spMkLst>
            <pc:docMk/>
            <pc:sldMk cId="743846961" sldId="265"/>
            <ac:spMk id="2" creationId="{B67E6998-D8C6-4312-ADC9-4E268C1E96E1}"/>
          </ac:spMkLst>
        </pc:spChg>
        <pc:spChg chg="mod">
          <ac:chgData name="pinales" userId="65d003d1-348e-461b-85fc-57bf8f216434" providerId="ADAL" clId="{75CEDCDE-F576-410D-AD07-57C49A23CC7A}" dt="2022-06-23T17:14:39.991" v="944" actId="2711"/>
          <ac:spMkLst>
            <pc:docMk/>
            <pc:sldMk cId="743846961" sldId="265"/>
            <ac:spMk id="5" creationId="{E8D1454D-F917-46ED-8E43-7AF268BCA28B}"/>
          </ac:spMkLst>
        </pc:spChg>
        <pc:grpChg chg="add mod">
          <ac:chgData name="pinales" userId="65d003d1-348e-461b-85fc-57bf8f216434" providerId="ADAL" clId="{75CEDCDE-F576-410D-AD07-57C49A23CC7A}" dt="2022-06-23T17:08:34.762" v="939" actId="1076"/>
          <ac:grpSpMkLst>
            <pc:docMk/>
            <pc:sldMk cId="743846961" sldId="265"/>
            <ac:grpSpMk id="17" creationId="{BDD70E3D-F265-EDFF-9666-A8BCF45CD384}"/>
          </ac:grpSpMkLst>
        </pc:grpChg>
        <pc:picChg chg="mod">
          <ac:chgData name="pinales" userId="65d003d1-348e-461b-85fc-57bf8f216434" providerId="ADAL" clId="{75CEDCDE-F576-410D-AD07-57C49A23CC7A}" dt="2022-06-23T17:08:23.514" v="936" actId="164"/>
          <ac:picMkLst>
            <pc:docMk/>
            <pc:sldMk cId="743846961" sldId="265"/>
            <ac:picMk id="4" creationId="{08DD29DB-8B01-47DD-BDBC-FBE2A4CF68AD}"/>
          </ac:picMkLst>
        </pc:picChg>
        <pc:cxnChg chg="mod">
          <ac:chgData name="pinales" userId="65d003d1-348e-461b-85fc-57bf8f216434" providerId="ADAL" clId="{75CEDCDE-F576-410D-AD07-57C49A23CC7A}" dt="2022-06-23T17:08:46.699" v="943" actId="404"/>
          <ac:cxnSpMkLst>
            <pc:docMk/>
            <pc:sldMk cId="743846961" sldId="265"/>
            <ac:cxnSpMk id="7" creationId="{70923E39-4FB5-4618-A6EA-D99F99D618B1}"/>
          </ac:cxnSpMkLst>
        </pc:cxnChg>
        <pc:cxnChg chg="mod">
          <ac:chgData name="pinales" userId="65d003d1-348e-461b-85fc-57bf8f216434" providerId="ADAL" clId="{75CEDCDE-F576-410D-AD07-57C49A23CC7A}" dt="2022-06-23T17:08:46.699" v="943" actId="404"/>
          <ac:cxnSpMkLst>
            <pc:docMk/>
            <pc:sldMk cId="743846961" sldId="265"/>
            <ac:cxnSpMk id="9" creationId="{F7D348C1-5A11-403E-B6BF-AE11C4471F3F}"/>
          </ac:cxnSpMkLst>
        </pc:cxnChg>
        <pc:cxnChg chg="mod">
          <ac:chgData name="pinales" userId="65d003d1-348e-461b-85fc-57bf8f216434" providerId="ADAL" clId="{75CEDCDE-F576-410D-AD07-57C49A23CC7A}" dt="2022-06-23T17:08:46.699" v="943" actId="404"/>
          <ac:cxnSpMkLst>
            <pc:docMk/>
            <pc:sldMk cId="743846961" sldId="265"/>
            <ac:cxnSpMk id="11" creationId="{37BBE01C-CD77-4E0E-AA9F-2CE213888E4D}"/>
          </ac:cxnSpMkLst>
        </pc:cxnChg>
        <pc:cxnChg chg="mod">
          <ac:chgData name="pinales" userId="65d003d1-348e-461b-85fc-57bf8f216434" providerId="ADAL" clId="{75CEDCDE-F576-410D-AD07-57C49A23CC7A}" dt="2022-06-23T17:08:46.699" v="943" actId="404"/>
          <ac:cxnSpMkLst>
            <pc:docMk/>
            <pc:sldMk cId="743846961" sldId="265"/>
            <ac:cxnSpMk id="14" creationId="{CB0EA108-553F-440D-8766-3F908F85C1B8}"/>
          </ac:cxnSpMkLst>
        </pc:cxnChg>
      </pc:sldChg>
      <pc:sldChg chg="add">
        <pc:chgData name="pinales" userId="65d003d1-348e-461b-85fc-57bf8f216434" providerId="ADAL" clId="{75CEDCDE-F576-410D-AD07-57C49A23CC7A}" dt="2022-06-22T20:53:24.743" v="29"/>
        <pc:sldMkLst>
          <pc:docMk/>
          <pc:sldMk cId="3406599640" sldId="266"/>
        </pc:sldMkLst>
        <pc:spChg chg="mod">
          <ac:chgData name="pinales" userId="65d003d1-348e-461b-85fc-57bf8f216434" providerId="ADAL" clId="{75CEDCDE-F576-410D-AD07-57C49A23CC7A}" dt="2022-06-23T16:15:12.983" v="797" actId="2711"/>
          <ac:spMkLst>
            <pc:docMk/>
            <pc:sldMk cId="3406599640" sldId="266"/>
            <ac:spMk id="2" creationId="{1E5372F4-787E-4DA9-B2A9-D7C7DBDBDAD8}"/>
          </ac:spMkLst>
        </pc:spChg>
        <pc:spChg chg="mod">
          <ac:chgData name="pinales" userId="65d003d1-348e-461b-85fc-57bf8f216434" providerId="ADAL" clId="{75CEDCDE-F576-410D-AD07-57C49A23CC7A}" dt="2022-06-23T16:15:45.063" v="802" actId="2711"/>
          <ac:spMkLst>
            <pc:docMk/>
            <pc:sldMk cId="3406599640" sldId="266"/>
            <ac:spMk id="9" creationId="{9C804764-8F6A-472D-BAD1-9B047AC96C4C}"/>
          </ac:spMkLst>
        </pc:spChg>
        <pc:picChg chg="mod">
          <ac:chgData name="pinales" userId="65d003d1-348e-461b-85fc-57bf8f216434" providerId="ADAL" clId="{75CEDCDE-F576-410D-AD07-57C49A23CC7A}" dt="2022-06-23T16:15:28.240" v="800" actId="1076"/>
          <ac:picMkLst>
            <pc:docMk/>
            <pc:sldMk cId="3406599640" sldId="266"/>
            <ac:picMk id="7" creationId="{36D43320-A3C7-485A-827C-30C334B5B73F}"/>
          </ac:picMkLst>
        </pc:picChg>
      </pc:sldChg>
      <pc:sldChg chg="addSp modSp mod">
        <pc:chgData name="pinales" userId="65d003d1-348e-461b-85fc-57bf8f216434" providerId="ADAL" clId="{75CEDCDE-F576-410D-AD07-57C49A23CC7A}" dt="2022-06-27T21:54:45.025" v="2810" actId="20577"/>
        <pc:sldMkLst>
          <pc:docMk/>
          <pc:sldMk cId="3034348879" sldId="267"/>
        </pc:sldMkLst>
        <pc:spChg chg="mod">
          <ac:chgData name="pinales" userId="65d003d1-348e-461b-85fc-57bf8f216434" providerId="ADAL" clId="{75CEDCDE-F576-410D-AD07-57C49A23CC7A}" dt="2022-06-27T14:40:31.710" v="964" actId="20577"/>
          <ac:spMkLst>
            <pc:docMk/>
            <pc:sldMk cId="3034348879" sldId="267"/>
            <ac:spMk id="2" creationId="{3C37CCCF-399F-4BE5-A342-AEB1C0CB807D}"/>
          </ac:spMkLst>
        </pc:spChg>
        <pc:spChg chg="add mod">
          <ac:chgData name="pinales" userId="65d003d1-348e-461b-85fc-57bf8f216434" providerId="ADAL" clId="{75CEDCDE-F576-410D-AD07-57C49A23CC7A}" dt="2022-06-27T21:54:45.025" v="2810" actId="20577"/>
          <ac:spMkLst>
            <pc:docMk/>
            <pc:sldMk cId="3034348879" sldId="267"/>
            <ac:spMk id="3" creationId="{A4809575-57A0-74D1-E6B4-8D705A1F7E73}"/>
          </ac:spMkLst>
        </pc:spChg>
        <pc:spChg chg="mod">
          <ac:chgData name="pinales" userId="65d003d1-348e-461b-85fc-57bf8f216434" providerId="ADAL" clId="{75CEDCDE-F576-410D-AD07-57C49A23CC7A}" dt="2022-06-23T17:07:25.784" v="931" actId="2711"/>
          <ac:spMkLst>
            <pc:docMk/>
            <pc:sldMk cId="3034348879" sldId="267"/>
            <ac:spMk id="7" creationId="{4100A777-9668-4C6F-BC08-1AA1E7A593EF}"/>
          </ac:spMkLst>
        </pc:spChg>
        <pc:picChg chg="mod">
          <ac:chgData name="pinales" userId="65d003d1-348e-461b-85fc-57bf8f216434" providerId="ADAL" clId="{75CEDCDE-F576-410D-AD07-57C49A23CC7A}" dt="2022-06-27T21:54:09.440" v="2802" actId="1076"/>
          <ac:picMkLst>
            <pc:docMk/>
            <pc:sldMk cId="3034348879" sldId="267"/>
            <ac:picMk id="5" creationId="{775F4EDF-35BF-418B-9569-693BEF5B6A42}"/>
          </ac:picMkLst>
        </pc:picChg>
      </pc:sldChg>
      <pc:sldChg chg="modSp del">
        <pc:chgData name="pinales" userId="65d003d1-348e-461b-85fc-57bf8f216434" providerId="ADAL" clId="{75CEDCDE-F576-410D-AD07-57C49A23CC7A}" dt="2022-06-23T16:50:56.023" v="838" actId="47"/>
        <pc:sldMkLst>
          <pc:docMk/>
          <pc:sldMk cId="992095607" sldId="268"/>
        </pc:sldMkLst>
        <pc:picChg chg="mod">
          <ac:chgData name="pinales" userId="65d003d1-348e-461b-85fc-57bf8f216434" providerId="ADAL" clId="{75CEDCDE-F576-410D-AD07-57C49A23CC7A}" dt="2022-06-23T16:47:46.107" v="837" actId="14100"/>
          <ac:picMkLst>
            <pc:docMk/>
            <pc:sldMk cId="992095607" sldId="268"/>
            <ac:picMk id="2050" creationId="{3345CFDF-E7AA-40FB-9D96-51BC93B1FC50}"/>
          </ac:picMkLst>
        </pc:picChg>
      </pc:sldChg>
      <pc:sldChg chg="modSp add mod">
        <pc:chgData name="pinales" userId="65d003d1-348e-461b-85fc-57bf8f216434" providerId="ADAL" clId="{75CEDCDE-F576-410D-AD07-57C49A23CC7A}" dt="2022-06-27T21:41:02.414" v="2320" actId="790"/>
        <pc:sldMkLst>
          <pc:docMk/>
          <pc:sldMk cId="2906421688" sldId="269"/>
        </pc:sldMkLst>
        <pc:spChg chg="mod ord">
          <ac:chgData name="pinales" userId="65d003d1-348e-461b-85fc-57bf8f216434" providerId="ADAL" clId="{75CEDCDE-F576-410D-AD07-57C49A23CC7A}" dt="2022-06-27T21:41:02.414" v="2320" actId="790"/>
          <ac:spMkLst>
            <pc:docMk/>
            <pc:sldMk cId="2906421688" sldId="269"/>
            <ac:spMk id="2" creationId="{A7F82190-993A-46FE-A12D-EC5974E94406}"/>
          </ac:spMkLst>
        </pc:spChg>
        <pc:spChg chg="mod ord">
          <ac:chgData name="pinales" userId="65d003d1-348e-461b-85fc-57bf8f216434" providerId="ADAL" clId="{75CEDCDE-F576-410D-AD07-57C49A23CC7A}" dt="2022-06-27T21:40:18.291" v="2319" actId="14100"/>
          <ac:spMkLst>
            <pc:docMk/>
            <pc:sldMk cId="2906421688" sldId="269"/>
            <ac:spMk id="3" creationId="{E0030F43-E793-44D7-A455-9201C08A81FE}"/>
          </ac:spMkLst>
        </pc:spChg>
        <pc:spChg chg="mod">
          <ac:chgData name="pinales" userId="65d003d1-348e-461b-85fc-57bf8f216434" providerId="ADAL" clId="{75CEDCDE-F576-410D-AD07-57C49A23CC7A}" dt="2022-06-23T16:18:01.354" v="812" actId="2711"/>
          <ac:spMkLst>
            <pc:docMk/>
            <pc:sldMk cId="2906421688" sldId="269"/>
            <ac:spMk id="5" creationId="{50CA0EA3-A58E-4723-8796-8D8669EAF732}"/>
          </ac:spMkLst>
        </pc:spChg>
        <pc:spChg chg="add mod ord">
          <ac:chgData name="pinales" userId="65d003d1-348e-461b-85fc-57bf8f216434" providerId="ADAL" clId="{75CEDCDE-F576-410D-AD07-57C49A23CC7A}" dt="2022-06-23T16:26:13.909" v="822" actId="20577"/>
          <ac:spMkLst>
            <pc:docMk/>
            <pc:sldMk cId="2906421688" sldId="269"/>
            <ac:spMk id="9" creationId="{44F1228A-63A8-57AA-F1DC-D82753BC5B30}"/>
          </ac:spMkLst>
        </pc:spChg>
        <pc:picChg chg="add del">
          <ac:chgData name="pinales" userId="65d003d1-348e-461b-85fc-57bf8f216434" providerId="ADAL" clId="{75CEDCDE-F576-410D-AD07-57C49A23CC7A}" dt="2022-06-23T16:25:38.341" v="814" actId="22"/>
          <ac:picMkLst>
            <pc:docMk/>
            <pc:sldMk cId="2906421688" sldId="269"/>
            <ac:picMk id="6" creationId="{192955F6-82B7-D4CD-C87E-5AA69F211C31}"/>
          </ac:picMkLst>
        </pc:picChg>
        <pc:picChg chg="add mod">
          <ac:chgData name="pinales" userId="65d003d1-348e-461b-85fc-57bf8f216434" providerId="ADAL" clId="{75CEDCDE-F576-410D-AD07-57C49A23CC7A}" dt="2022-06-23T16:27:23.460" v="832" actId="14100"/>
          <ac:picMkLst>
            <pc:docMk/>
            <pc:sldMk cId="2906421688" sldId="269"/>
            <ac:picMk id="8" creationId="{E89EC074-4563-C765-F574-4D809F09FBB6}"/>
          </ac:picMkLst>
        </pc:picChg>
        <pc:picChg chg="add mod">
          <ac:chgData name="pinales" userId="65d003d1-348e-461b-85fc-57bf8f216434" providerId="ADAL" clId="{75CEDCDE-F576-410D-AD07-57C49A23CC7A}" dt="2022-06-23T16:27:47.685" v="835" actId="1076"/>
          <ac:picMkLst>
            <pc:docMk/>
            <pc:sldMk cId="2906421688" sldId="269"/>
            <ac:picMk id="11" creationId="{213224C7-A7A3-59A3-C8AB-9DD6385D22F7}"/>
          </ac:picMkLst>
        </pc:picChg>
      </pc:sldChg>
      <pc:sldChg chg="modSp mod">
        <pc:chgData name="pinales" userId="65d003d1-348e-461b-85fc-57bf8f216434" providerId="ADAL" clId="{75CEDCDE-F576-410D-AD07-57C49A23CC7A}" dt="2022-06-23T16:14:10.698" v="792" actId="20577"/>
        <pc:sldMkLst>
          <pc:docMk/>
          <pc:sldMk cId="2365706195" sldId="270"/>
        </pc:sldMkLst>
        <pc:spChg chg="mod">
          <ac:chgData name="pinales" userId="65d003d1-348e-461b-85fc-57bf8f216434" providerId="ADAL" clId="{75CEDCDE-F576-410D-AD07-57C49A23CC7A}" dt="2022-06-23T16:08:40.440" v="684" actId="2711"/>
          <ac:spMkLst>
            <pc:docMk/>
            <pc:sldMk cId="2365706195" sldId="270"/>
            <ac:spMk id="2" creationId="{D4C27738-D9FD-48B3-AFD7-826BFF5C79C8}"/>
          </ac:spMkLst>
        </pc:spChg>
        <pc:spChg chg="mod">
          <ac:chgData name="pinales" userId="65d003d1-348e-461b-85fc-57bf8f216434" providerId="ADAL" clId="{75CEDCDE-F576-410D-AD07-57C49A23CC7A}" dt="2022-06-23T16:14:10.698" v="792" actId="20577"/>
          <ac:spMkLst>
            <pc:docMk/>
            <pc:sldMk cId="2365706195" sldId="270"/>
            <ac:spMk id="13" creationId="{674826E7-39DF-4970-A6DB-0614F02F7AA9}"/>
          </ac:spMkLst>
        </pc:spChg>
        <pc:picChg chg="mod">
          <ac:chgData name="pinales" userId="65d003d1-348e-461b-85fc-57bf8f216434" providerId="ADAL" clId="{75CEDCDE-F576-410D-AD07-57C49A23CC7A}" dt="2022-06-23T16:12:11.135" v="745" actId="14100"/>
          <ac:picMkLst>
            <pc:docMk/>
            <pc:sldMk cId="2365706195" sldId="270"/>
            <ac:picMk id="4098" creationId="{4A788C31-DD9D-46EE-B598-0E4136531DCD}"/>
          </ac:picMkLst>
        </pc:picChg>
        <pc:cxnChg chg="mod">
          <ac:chgData name="pinales" userId="65d003d1-348e-461b-85fc-57bf8f216434" providerId="ADAL" clId="{75CEDCDE-F576-410D-AD07-57C49A23CC7A}" dt="2022-06-23T16:12:22.096" v="748" actId="14100"/>
          <ac:cxnSpMkLst>
            <pc:docMk/>
            <pc:sldMk cId="2365706195" sldId="270"/>
            <ac:cxnSpMk id="6" creationId="{C559E508-5626-4F77-BADB-BD82267651FA}"/>
          </ac:cxnSpMkLst>
        </pc:cxnChg>
        <pc:cxnChg chg="mod ord">
          <ac:chgData name="pinales" userId="65d003d1-348e-461b-85fc-57bf8f216434" providerId="ADAL" clId="{75CEDCDE-F576-410D-AD07-57C49A23CC7A}" dt="2022-06-23T16:13:21.088" v="756" actId="14100"/>
          <ac:cxnSpMkLst>
            <pc:docMk/>
            <pc:sldMk cId="2365706195" sldId="270"/>
            <ac:cxnSpMk id="15" creationId="{A3D7BFED-2F88-482A-B4EB-B31CD034F1DC}"/>
          </ac:cxnSpMkLst>
        </pc:cxnChg>
      </pc:sldChg>
      <pc:sldChg chg="addSp modSp add mod">
        <pc:chgData name="pinales" userId="65d003d1-348e-461b-85fc-57bf8f216434" providerId="ADAL" clId="{75CEDCDE-F576-410D-AD07-57C49A23CC7A}" dt="2022-06-27T21:51:26.086" v="2672" actId="20577"/>
        <pc:sldMkLst>
          <pc:docMk/>
          <pc:sldMk cId="1334271627" sldId="271"/>
        </pc:sldMkLst>
        <pc:spChg chg="mod ord">
          <ac:chgData name="pinales" userId="65d003d1-348e-461b-85fc-57bf8f216434" providerId="ADAL" clId="{75CEDCDE-F576-410D-AD07-57C49A23CC7A}" dt="2022-06-27T21:47:09.919" v="2463" actId="20577"/>
          <ac:spMkLst>
            <pc:docMk/>
            <pc:sldMk cId="1334271627" sldId="271"/>
            <ac:spMk id="2" creationId="{248898D8-90B2-4AC5-B195-D522253D8C2A}"/>
          </ac:spMkLst>
        </pc:spChg>
        <pc:spChg chg="mod ord">
          <ac:chgData name="pinales" userId="65d003d1-348e-461b-85fc-57bf8f216434" providerId="ADAL" clId="{75CEDCDE-F576-410D-AD07-57C49A23CC7A}" dt="2022-06-27T21:50:18.976" v="2663" actId="20577"/>
          <ac:spMkLst>
            <pc:docMk/>
            <pc:sldMk cId="1334271627" sldId="271"/>
            <ac:spMk id="3" creationId="{3F1BBFC3-2ED5-4036-9BA6-3A5E75DC01F6}"/>
          </ac:spMkLst>
        </pc:spChg>
        <pc:spChg chg="add mod ord">
          <ac:chgData name="pinales" userId="65d003d1-348e-461b-85fc-57bf8f216434" providerId="ADAL" clId="{75CEDCDE-F576-410D-AD07-57C49A23CC7A}" dt="2022-06-23T17:04:10.699" v="902" actId="20577"/>
          <ac:spMkLst>
            <pc:docMk/>
            <pc:sldMk cId="1334271627" sldId="271"/>
            <ac:spMk id="4" creationId="{3B8AACAF-2A2D-9BA3-2371-32E180B42E3C}"/>
          </ac:spMkLst>
        </pc:spChg>
        <pc:spChg chg="mod">
          <ac:chgData name="pinales" userId="65d003d1-348e-461b-85fc-57bf8f216434" providerId="ADAL" clId="{75CEDCDE-F576-410D-AD07-57C49A23CC7A}" dt="2022-06-27T21:51:21.804" v="2670" actId="20577"/>
          <ac:spMkLst>
            <pc:docMk/>
            <pc:sldMk cId="1334271627" sldId="271"/>
            <ac:spMk id="6" creationId="{FA3B81EA-9214-4B3E-9251-29DCECF7B837}"/>
          </ac:spMkLst>
        </pc:spChg>
        <pc:spChg chg="mod">
          <ac:chgData name="pinales" userId="65d003d1-348e-461b-85fc-57bf8f216434" providerId="ADAL" clId="{75CEDCDE-F576-410D-AD07-57C49A23CC7A}" dt="2022-06-27T21:51:26.086" v="2672" actId="20577"/>
          <ac:spMkLst>
            <pc:docMk/>
            <pc:sldMk cId="1334271627" sldId="271"/>
            <ac:spMk id="7" creationId="{DA530CA8-50C6-4884-8FA5-2B83D46AEC8A}"/>
          </ac:spMkLst>
        </pc:spChg>
        <pc:picChg chg="mod">
          <ac:chgData name="pinales" userId="65d003d1-348e-461b-85fc-57bf8f216434" providerId="ADAL" clId="{75CEDCDE-F576-410D-AD07-57C49A23CC7A}" dt="2022-06-23T17:04:17.960" v="903" actId="14100"/>
          <ac:picMkLst>
            <pc:docMk/>
            <pc:sldMk cId="1334271627" sldId="271"/>
            <ac:picMk id="5" creationId="{36F9C7B3-702E-4FEA-A74A-C7691E5A4F58}"/>
          </ac:picMkLst>
        </pc:picChg>
        <pc:cxnChg chg="add mod">
          <ac:chgData name="pinales" userId="65d003d1-348e-461b-85fc-57bf8f216434" providerId="ADAL" clId="{75CEDCDE-F576-410D-AD07-57C49A23CC7A}" dt="2022-06-27T21:51:04.581" v="2668" actId="693"/>
          <ac:cxnSpMkLst>
            <pc:docMk/>
            <pc:sldMk cId="1334271627" sldId="271"/>
            <ac:cxnSpMk id="9" creationId="{EE8C9897-C59F-3FF6-C0A4-D03960190323}"/>
          </ac:cxnSpMkLst>
        </pc:cxnChg>
      </pc:sldChg>
      <pc:sldChg chg="delSp modSp add del mod">
        <pc:chgData name="pinales" userId="65d003d1-348e-461b-85fc-57bf8f216434" providerId="ADAL" clId="{75CEDCDE-F576-410D-AD07-57C49A23CC7A}" dt="2022-06-27T21:46:52.072" v="2445" actId="47"/>
        <pc:sldMkLst>
          <pc:docMk/>
          <pc:sldMk cId="1185535159" sldId="272"/>
        </pc:sldMkLst>
        <pc:spChg chg="mod ord">
          <ac:chgData name="pinales" userId="65d003d1-348e-461b-85fc-57bf8f216434" providerId="ADAL" clId="{75CEDCDE-F576-410D-AD07-57C49A23CC7A}" dt="2022-06-27T21:42:41.312" v="2403" actId="20577"/>
          <ac:spMkLst>
            <pc:docMk/>
            <pc:sldMk cId="1185535159" sldId="272"/>
            <ac:spMk id="2" creationId="{62B98827-4068-4C23-A9A3-05B03491C0D4}"/>
          </ac:spMkLst>
        </pc:spChg>
        <pc:spChg chg="mod">
          <ac:chgData name="pinales" userId="65d003d1-348e-461b-85fc-57bf8f216434" providerId="ADAL" clId="{75CEDCDE-F576-410D-AD07-57C49A23CC7A}" dt="2022-06-22T20:53:27.882" v="36" actId="27636"/>
          <ac:spMkLst>
            <pc:docMk/>
            <pc:sldMk cId="1185535159" sldId="272"/>
            <ac:spMk id="3" creationId="{02F25469-1E74-4D11-8378-3ECA9EE0CDDF}"/>
          </ac:spMkLst>
        </pc:spChg>
        <pc:spChg chg="add mod ord">
          <ac:chgData name="pinales" userId="65d003d1-348e-461b-85fc-57bf8f216434" providerId="ADAL" clId="{75CEDCDE-F576-410D-AD07-57C49A23CC7A}" dt="2022-06-23T17:00:36.654" v="881" actId="12"/>
          <ac:spMkLst>
            <pc:docMk/>
            <pc:sldMk cId="1185535159" sldId="272"/>
            <ac:spMk id="4" creationId="{507087EF-E6BC-458D-FD29-FBFB30A3D719}"/>
          </ac:spMkLst>
        </pc:spChg>
        <pc:picChg chg="del mod">
          <ac:chgData name="pinales" userId="65d003d1-348e-461b-85fc-57bf8f216434" providerId="ADAL" clId="{75CEDCDE-F576-410D-AD07-57C49A23CC7A}" dt="2022-06-27T21:42:51.115" v="2404" actId="21"/>
          <ac:picMkLst>
            <pc:docMk/>
            <pc:sldMk cId="1185535159" sldId="272"/>
            <ac:picMk id="7" creationId="{1C9D93BE-E2EA-4F04-8F6E-E3E52FCE5FFA}"/>
          </ac:picMkLst>
        </pc:picChg>
      </pc:sldChg>
      <pc:sldChg chg="addSp modSp add mod">
        <pc:chgData name="pinales" userId="65d003d1-348e-461b-85fc-57bf8f216434" providerId="ADAL" clId="{75CEDCDE-F576-410D-AD07-57C49A23CC7A}" dt="2022-06-27T21:53:09.245" v="2756" actId="2711"/>
        <pc:sldMkLst>
          <pc:docMk/>
          <pc:sldMk cId="468843990" sldId="273"/>
        </pc:sldMkLst>
        <pc:spChg chg="mod">
          <ac:chgData name="pinales" userId="65d003d1-348e-461b-85fc-57bf8f216434" providerId="ADAL" clId="{75CEDCDE-F576-410D-AD07-57C49A23CC7A}" dt="2022-06-23T17:06:21.003" v="918" actId="2711"/>
          <ac:spMkLst>
            <pc:docMk/>
            <pc:sldMk cId="468843990" sldId="273"/>
            <ac:spMk id="2" creationId="{2ACEF58F-A25E-4DB1-B6E9-EBBF088A1640}"/>
          </ac:spMkLst>
        </pc:spChg>
        <pc:spChg chg="add mod">
          <ac:chgData name="pinales" userId="65d003d1-348e-461b-85fc-57bf8f216434" providerId="ADAL" clId="{75CEDCDE-F576-410D-AD07-57C49A23CC7A}" dt="2022-06-27T21:53:09.245" v="2756" actId="2711"/>
          <ac:spMkLst>
            <pc:docMk/>
            <pc:sldMk cId="468843990" sldId="273"/>
            <ac:spMk id="3" creationId="{37AB9108-D2DC-7C40-0A16-F8A21B1BF67F}"/>
          </ac:spMkLst>
        </pc:spChg>
        <pc:picChg chg="mod">
          <ac:chgData name="pinales" userId="65d003d1-348e-461b-85fc-57bf8f216434" providerId="ADAL" clId="{75CEDCDE-F576-410D-AD07-57C49A23CC7A}" dt="2022-06-27T21:51:42.632" v="2673" actId="1076"/>
          <ac:picMkLst>
            <pc:docMk/>
            <pc:sldMk cId="468843990" sldId="273"/>
            <ac:picMk id="7" creationId="{7C13425B-02D7-424F-98AC-F5CFF00EFE3C}"/>
          </ac:picMkLst>
        </pc:picChg>
      </pc:sldChg>
      <pc:sldChg chg="del">
        <pc:chgData name="pinales" userId="65d003d1-348e-461b-85fc-57bf8f216434" providerId="ADAL" clId="{75CEDCDE-F576-410D-AD07-57C49A23CC7A}" dt="2022-06-22T20:51:35.711" v="27" actId="47"/>
        <pc:sldMkLst>
          <pc:docMk/>
          <pc:sldMk cId="2370520605" sldId="286"/>
        </pc:sldMkLst>
      </pc:sldChg>
      <pc:sldChg chg="del">
        <pc:chgData name="pinales" userId="65d003d1-348e-461b-85fc-57bf8f216434" providerId="ADAL" clId="{75CEDCDE-F576-410D-AD07-57C49A23CC7A}" dt="2022-06-22T20:51:35.711" v="27" actId="47"/>
        <pc:sldMkLst>
          <pc:docMk/>
          <pc:sldMk cId="1035553227" sldId="288"/>
        </pc:sldMkLst>
      </pc:sldChg>
      <pc:sldChg chg="del">
        <pc:chgData name="pinales" userId="65d003d1-348e-461b-85fc-57bf8f216434" providerId="ADAL" clId="{75CEDCDE-F576-410D-AD07-57C49A23CC7A}" dt="2022-06-22T20:51:35.711" v="27" actId="47"/>
        <pc:sldMkLst>
          <pc:docMk/>
          <pc:sldMk cId="2797763491" sldId="290"/>
        </pc:sldMkLst>
      </pc:sldChg>
      <pc:sldChg chg="del">
        <pc:chgData name="pinales" userId="65d003d1-348e-461b-85fc-57bf8f216434" providerId="ADAL" clId="{75CEDCDE-F576-410D-AD07-57C49A23CC7A}" dt="2022-06-22T20:51:35.711" v="27" actId="47"/>
        <pc:sldMkLst>
          <pc:docMk/>
          <pc:sldMk cId="1347647790" sldId="291"/>
        </pc:sldMkLst>
      </pc:sldChg>
      <pc:sldChg chg="del">
        <pc:chgData name="pinales" userId="65d003d1-348e-461b-85fc-57bf8f216434" providerId="ADAL" clId="{75CEDCDE-F576-410D-AD07-57C49A23CC7A}" dt="2022-06-22T20:51:35.711" v="27" actId="47"/>
        <pc:sldMkLst>
          <pc:docMk/>
          <pc:sldMk cId="2149476927" sldId="293"/>
        </pc:sldMkLst>
      </pc:sldChg>
      <pc:sldChg chg="del">
        <pc:chgData name="pinales" userId="65d003d1-348e-461b-85fc-57bf8f216434" providerId="ADAL" clId="{75CEDCDE-F576-410D-AD07-57C49A23CC7A}" dt="2022-06-22T20:51:35.711" v="27" actId="47"/>
        <pc:sldMkLst>
          <pc:docMk/>
          <pc:sldMk cId="1201286101" sldId="294"/>
        </pc:sldMkLst>
      </pc:sldChg>
      <pc:sldChg chg="modSp mod">
        <pc:chgData name="pinales" userId="65d003d1-348e-461b-85fc-57bf8f216434" providerId="ADAL" clId="{75CEDCDE-F576-410D-AD07-57C49A23CC7A}" dt="2022-06-27T22:00:33.190" v="2858" actId="207"/>
        <pc:sldMkLst>
          <pc:docMk/>
          <pc:sldMk cId="3707096210" sldId="296"/>
        </pc:sldMkLst>
        <pc:spChg chg="mod">
          <ac:chgData name="pinales" userId="65d003d1-348e-461b-85fc-57bf8f216434" providerId="ADAL" clId="{75CEDCDE-F576-410D-AD07-57C49A23CC7A}" dt="2022-06-27T22:00:33.190" v="2858" actId="207"/>
          <ac:spMkLst>
            <pc:docMk/>
            <pc:sldMk cId="3707096210" sldId="296"/>
            <ac:spMk id="9" creationId="{5EE54E79-CEEB-D578-B5BD-4FF5F3EA524C}"/>
          </ac:spMkLst>
        </pc:spChg>
      </pc:sldChg>
      <pc:sldChg chg="addSp delSp modSp new mod">
        <pc:chgData name="pinales" userId="65d003d1-348e-461b-85fc-57bf8f216434" providerId="ADAL" clId="{75CEDCDE-F576-410D-AD07-57C49A23CC7A}" dt="2022-06-27T21:35:11.302" v="2086" actId="207"/>
        <pc:sldMkLst>
          <pc:docMk/>
          <pc:sldMk cId="3602554344" sldId="297"/>
        </pc:sldMkLst>
        <pc:spChg chg="mod">
          <ac:chgData name="pinales" userId="65d003d1-348e-461b-85fc-57bf8f216434" providerId="ADAL" clId="{75CEDCDE-F576-410D-AD07-57C49A23CC7A}" dt="2022-06-27T15:52:28.079" v="1706" actId="20577"/>
          <ac:spMkLst>
            <pc:docMk/>
            <pc:sldMk cId="3602554344" sldId="297"/>
            <ac:spMk id="2" creationId="{C02DB03B-0E9A-8B02-C6D9-587C7F6DFCE0}"/>
          </ac:spMkLst>
        </pc:spChg>
        <pc:spChg chg="del">
          <ac:chgData name="pinales" userId="65d003d1-348e-461b-85fc-57bf8f216434" providerId="ADAL" clId="{75CEDCDE-F576-410D-AD07-57C49A23CC7A}" dt="2022-06-27T15:52:02.760" v="1679" actId="478"/>
          <ac:spMkLst>
            <pc:docMk/>
            <pc:sldMk cId="3602554344" sldId="297"/>
            <ac:spMk id="3" creationId="{AA9411F8-2760-F174-F0C7-8389FE967F1B}"/>
          </ac:spMkLst>
        </pc:spChg>
        <pc:spChg chg="add mod">
          <ac:chgData name="pinales" userId="65d003d1-348e-461b-85fc-57bf8f216434" providerId="ADAL" clId="{75CEDCDE-F576-410D-AD07-57C49A23CC7A}" dt="2022-06-27T21:35:11.302" v="2086" actId="207"/>
          <ac:spMkLst>
            <pc:docMk/>
            <pc:sldMk cId="3602554344" sldId="297"/>
            <ac:spMk id="7" creationId="{6D594B3E-9FDD-1B1D-F140-5017065B3856}"/>
          </ac:spMkLst>
        </pc:spChg>
        <pc:spChg chg="add mod">
          <ac:chgData name="pinales" userId="65d003d1-348e-461b-85fc-57bf8f216434" providerId="ADAL" clId="{75CEDCDE-F576-410D-AD07-57C49A23CC7A}" dt="2022-06-27T15:54:31.739" v="1719" actId="14100"/>
          <ac:spMkLst>
            <pc:docMk/>
            <pc:sldMk cId="3602554344" sldId="297"/>
            <ac:spMk id="8" creationId="{196116D4-CDC3-DD02-AF7E-F6D047E451B1}"/>
          </ac:spMkLst>
        </pc:spChg>
        <pc:spChg chg="add mod">
          <ac:chgData name="pinales" userId="65d003d1-348e-461b-85fc-57bf8f216434" providerId="ADAL" clId="{75CEDCDE-F576-410D-AD07-57C49A23CC7A}" dt="2022-06-27T21:34:53.719" v="2084" actId="207"/>
          <ac:spMkLst>
            <pc:docMk/>
            <pc:sldMk cId="3602554344" sldId="297"/>
            <ac:spMk id="13" creationId="{F416B561-A95F-68D3-94A8-28433309DB13}"/>
          </ac:spMkLst>
        </pc:spChg>
        <pc:spChg chg="add mod">
          <ac:chgData name="pinales" userId="65d003d1-348e-461b-85fc-57bf8f216434" providerId="ADAL" clId="{75CEDCDE-F576-410D-AD07-57C49A23CC7A}" dt="2022-06-27T21:35:04.938" v="2085" actId="207"/>
          <ac:spMkLst>
            <pc:docMk/>
            <pc:sldMk cId="3602554344" sldId="297"/>
            <ac:spMk id="18" creationId="{39EABF4D-AE65-FA95-454E-33AC0FAF57B7}"/>
          </ac:spMkLst>
        </pc:spChg>
        <pc:picChg chg="add mod">
          <ac:chgData name="pinales" userId="65d003d1-348e-461b-85fc-57bf8f216434" providerId="ADAL" clId="{75CEDCDE-F576-410D-AD07-57C49A23CC7A}" dt="2022-06-27T15:55:25.297" v="1730" actId="1076"/>
          <ac:picMkLst>
            <pc:docMk/>
            <pc:sldMk cId="3602554344" sldId="297"/>
            <ac:picMk id="6" creationId="{6E1E161B-AF4A-3601-C28E-1F0B83397E68}"/>
          </ac:picMkLst>
        </pc:picChg>
        <pc:picChg chg="add mod">
          <ac:chgData name="pinales" userId="65d003d1-348e-461b-85fc-57bf8f216434" providerId="ADAL" clId="{75CEDCDE-F576-410D-AD07-57C49A23CC7A}" dt="2022-06-27T15:55:30.600" v="1731" actId="1076"/>
          <ac:picMkLst>
            <pc:docMk/>
            <pc:sldMk cId="3602554344" sldId="297"/>
            <ac:picMk id="10" creationId="{775B4908-20DE-73A9-9A03-CFA5D09EAEF6}"/>
          </ac:picMkLst>
        </pc:picChg>
        <pc:cxnChg chg="add mod">
          <ac:chgData name="pinales" userId="65d003d1-348e-461b-85fc-57bf8f216434" providerId="ADAL" clId="{75CEDCDE-F576-410D-AD07-57C49A23CC7A}" dt="2022-06-27T21:34:32.417" v="2083" actId="14100"/>
          <ac:cxnSpMkLst>
            <pc:docMk/>
            <pc:sldMk cId="3602554344" sldId="297"/>
            <ac:cxnSpMk id="5" creationId="{12A9D855-F5AE-9D1E-4117-551B690A31BE}"/>
          </ac:cxnSpMkLst>
        </pc:cxnChg>
        <pc:cxnChg chg="add mod">
          <ac:chgData name="pinales" userId="65d003d1-348e-461b-85fc-57bf8f216434" providerId="ADAL" clId="{75CEDCDE-F576-410D-AD07-57C49A23CC7A}" dt="2022-06-27T21:34:21.001" v="2081" actId="14100"/>
          <ac:cxnSpMkLst>
            <pc:docMk/>
            <pc:sldMk cId="3602554344" sldId="297"/>
            <ac:cxnSpMk id="12" creationId="{083C5328-E0CE-0051-00A8-8E71CA38AD6D}"/>
          </ac:cxnSpMkLst>
        </pc:cxnChg>
        <pc:cxnChg chg="add mod">
          <ac:chgData name="pinales" userId="65d003d1-348e-461b-85fc-57bf8f216434" providerId="ADAL" clId="{75CEDCDE-F576-410D-AD07-57C49A23CC7A}" dt="2022-06-27T21:34:27.217" v="2082" actId="14100"/>
          <ac:cxnSpMkLst>
            <pc:docMk/>
            <pc:sldMk cId="3602554344" sldId="297"/>
            <ac:cxnSpMk id="20" creationId="{DEF1AD13-16AD-8943-67AF-C3B7AC657C8D}"/>
          </ac:cxnSpMkLst>
        </pc:cxnChg>
      </pc:sldChg>
    </pc:docChg>
  </pc:docChgLst>
  <pc:docChgLst>
    <pc:chgData name="pinales" userId="65d003d1-348e-461b-85fc-57bf8f216434" providerId="ADAL" clId="{961946D4-8CF5-4BFA-A45F-FBE2C52E2706}"/>
    <pc:docChg chg="undo custSel addSld delSld modSld">
      <pc:chgData name="pinales" userId="65d003d1-348e-461b-85fc-57bf8f216434" providerId="ADAL" clId="{961946D4-8CF5-4BFA-A45F-FBE2C52E2706}" dt="2022-07-08T16:55:07.399" v="1639" actId="207"/>
      <pc:docMkLst>
        <pc:docMk/>
      </pc:docMkLst>
      <pc:sldChg chg="modSp mod">
        <pc:chgData name="pinales" userId="65d003d1-348e-461b-85fc-57bf8f216434" providerId="ADAL" clId="{961946D4-8CF5-4BFA-A45F-FBE2C52E2706}" dt="2022-06-30T15:11:52.359" v="50" actId="20577"/>
        <pc:sldMkLst>
          <pc:docMk/>
          <pc:sldMk cId="0" sldId="256"/>
        </pc:sldMkLst>
        <pc:spChg chg="mod">
          <ac:chgData name="pinales" userId="65d003d1-348e-461b-85fc-57bf8f216434" providerId="ADAL" clId="{961946D4-8CF5-4BFA-A45F-FBE2C52E2706}" dt="2022-06-30T15:11:52.359" v="50" actId="20577"/>
          <ac:spMkLst>
            <pc:docMk/>
            <pc:sldMk cId="0" sldId="256"/>
            <ac:spMk id="4100" creationId="{3B9F2A96-E35E-18FF-B6D3-4843996930AD}"/>
          </ac:spMkLst>
        </pc:spChg>
      </pc:sldChg>
      <pc:sldChg chg="del">
        <pc:chgData name="pinales" userId="65d003d1-348e-461b-85fc-57bf8f216434" providerId="ADAL" clId="{961946D4-8CF5-4BFA-A45F-FBE2C52E2706}" dt="2022-06-30T15:12:11.951" v="51" actId="47"/>
        <pc:sldMkLst>
          <pc:docMk/>
          <pc:sldMk cId="2219587573" sldId="257"/>
        </pc:sldMkLst>
      </pc:sldChg>
      <pc:sldChg chg="del">
        <pc:chgData name="pinales" userId="65d003d1-348e-461b-85fc-57bf8f216434" providerId="ADAL" clId="{961946D4-8CF5-4BFA-A45F-FBE2C52E2706}" dt="2022-06-30T15:12:11.951" v="51" actId="47"/>
        <pc:sldMkLst>
          <pc:docMk/>
          <pc:sldMk cId="4191071169" sldId="258"/>
        </pc:sldMkLst>
      </pc:sldChg>
      <pc:sldChg chg="del">
        <pc:chgData name="pinales" userId="65d003d1-348e-461b-85fc-57bf8f216434" providerId="ADAL" clId="{961946D4-8CF5-4BFA-A45F-FBE2C52E2706}" dt="2022-06-30T15:12:11.951" v="51" actId="47"/>
        <pc:sldMkLst>
          <pc:docMk/>
          <pc:sldMk cId="702746167" sldId="259"/>
        </pc:sldMkLst>
      </pc:sldChg>
      <pc:sldChg chg="del">
        <pc:chgData name="pinales" userId="65d003d1-348e-461b-85fc-57bf8f216434" providerId="ADAL" clId="{961946D4-8CF5-4BFA-A45F-FBE2C52E2706}" dt="2022-06-30T15:12:11.951" v="51" actId="47"/>
        <pc:sldMkLst>
          <pc:docMk/>
          <pc:sldMk cId="4151591999" sldId="260"/>
        </pc:sldMkLst>
      </pc:sldChg>
      <pc:sldChg chg="del">
        <pc:chgData name="pinales" userId="65d003d1-348e-461b-85fc-57bf8f216434" providerId="ADAL" clId="{961946D4-8CF5-4BFA-A45F-FBE2C52E2706}" dt="2022-06-30T15:12:11.951" v="51" actId="47"/>
        <pc:sldMkLst>
          <pc:docMk/>
          <pc:sldMk cId="2263038621" sldId="261"/>
        </pc:sldMkLst>
      </pc:sldChg>
      <pc:sldChg chg="del">
        <pc:chgData name="pinales" userId="65d003d1-348e-461b-85fc-57bf8f216434" providerId="ADAL" clId="{961946D4-8CF5-4BFA-A45F-FBE2C52E2706}" dt="2022-06-30T15:12:11.951" v="51" actId="47"/>
        <pc:sldMkLst>
          <pc:docMk/>
          <pc:sldMk cId="3482911456" sldId="262"/>
        </pc:sldMkLst>
      </pc:sldChg>
      <pc:sldChg chg="del">
        <pc:chgData name="pinales" userId="65d003d1-348e-461b-85fc-57bf8f216434" providerId="ADAL" clId="{961946D4-8CF5-4BFA-A45F-FBE2C52E2706}" dt="2022-06-30T15:12:11.951" v="51" actId="47"/>
        <pc:sldMkLst>
          <pc:docMk/>
          <pc:sldMk cId="142750726" sldId="263"/>
        </pc:sldMkLst>
      </pc:sldChg>
      <pc:sldChg chg="del">
        <pc:chgData name="pinales" userId="65d003d1-348e-461b-85fc-57bf8f216434" providerId="ADAL" clId="{961946D4-8CF5-4BFA-A45F-FBE2C52E2706}" dt="2022-06-30T15:12:11.951" v="51" actId="47"/>
        <pc:sldMkLst>
          <pc:docMk/>
          <pc:sldMk cId="1608473370" sldId="264"/>
        </pc:sldMkLst>
      </pc:sldChg>
      <pc:sldChg chg="del">
        <pc:chgData name="pinales" userId="65d003d1-348e-461b-85fc-57bf8f216434" providerId="ADAL" clId="{961946D4-8CF5-4BFA-A45F-FBE2C52E2706}" dt="2022-06-30T15:12:11.951" v="51" actId="47"/>
        <pc:sldMkLst>
          <pc:docMk/>
          <pc:sldMk cId="743846961" sldId="265"/>
        </pc:sldMkLst>
      </pc:sldChg>
      <pc:sldChg chg="del">
        <pc:chgData name="pinales" userId="65d003d1-348e-461b-85fc-57bf8f216434" providerId="ADAL" clId="{961946D4-8CF5-4BFA-A45F-FBE2C52E2706}" dt="2022-06-30T15:12:11.951" v="51" actId="47"/>
        <pc:sldMkLst>
          <pc:docMk/>
          <pc:sldMk cId="3406599640" sldId="266"/>
        </pc:sldMkLst>
      </pc:sldChg>
      <pc:sldChg chg="del">
        <pc:chgData name="pinales" userId="65d003d1-348e-461b-85fc-57bf8f216434" providerId="ADAL" clId="{961946D4-8CF5-4BFA-A45F-FBE2C52E2706}" dt="2022-06-30T15:12:11.951" v="51" actId="47"/>
        <pc:sldMkLst>
          <pc:docMk/>
          <pc:sldMk cId="3034348879" sldId="267"/>
        </pc:sldMkLst>
      </pc:sldChg>
      <pc:sldChg chg="del">
        <pc:chgData name="pinales" userId="65d003d1-348e-461b-85fc-57bf8f216434" providerId="ADAL" clId="{961946D4-8CF5-4BFA-A45F-FBE2C52E2706}" dt="2022-06-30T15:12:11.951" v="51" actId="47"/>
        <pc:sldMkLst>
          <pc:docMk/>
          <pc:sldMk cId="2906421688" sldId="269"/>
        </pc:sldMkLst>
      </pc:sldChg>
      <pc:sldChg chg="del">
        <pc:chgData name="pinales" userId="65d003d1-348e-461b-85fc-57bf8f216434" providerId="ADAL" clId="{961946D4-8CF5-4BFA-A45F-FBE2C52E2706}" dt="2022-06-30T15:12:11.951" v="51" actId="47"/>
        <pc:sldMkLst>
          <pc:docMk/>
          <pc:sldMk cId="2365706195" sldId="270"/>
        </pc:sldMkLst>
      </pc:sldChg>
      <pc:sldChg chg="del">
        <pc:chgData name="pinales" userId="65d003d1-348e-461b-85fc-57bf8f216434" providerId="ADAL" clId="{961946D4-8CF5-4BFA-A45F-FBE2C52E2706}" dt="2022-06-30T15:12:11.951" v="51" actId="47"/>
        <pc:sldMkLst>
          <pc:docMk/>
          <pc:sldMk cId="1334271627" sldId="271"/>
        </pc:sldMkLst>
      </pc:sldChg>
      <pc:sldChg chg="del">
        <pc:chgData name="pinales" userId="65d003d1-348e-461b-85fc-57bf8f216434" providerId="ADAL" clId="{961946D4-8CF5-4BFA-A45F-FBE2C52E2706}" dt="2022-06-30T15:12:11.951" v="51" actId="47"/>
        <pc:sldMkLst>
          <pc:docMk/>
          <pc:sldMk cId="468843990" sldId="273"/>
        </pc:sldMkLst>
      </pc:sldChg>
      <pc:sldChg chg="modSp mod">
        <pc:chgData name="pinales" userId="65d003d1-348e-461b-85fc-57bf8f216434" providerId="ADAL" clId="{961946D4-8CF5-4BFA-A45F-FBE2C52E2706}" dt="2022-06-30T17:23:14.782" v="1555" actId="20577"/>
        <pc:sldMkLst>
          <pc:docMk/>
          <pc:sldMk cId="2169449533" sldId="277"/>
        </pc:sldMkLst>
        <pc:spChg chg="mod ord">
          <ac:chgData name="pinales" userId="65d003d1-348e-461b-85fc-57bf8f216434" providerId="ADAL" clId="{961946D4-8CF5-4BFA-A45F-FBE2C52E2706}" dt="2022-06-30T16:16:23.785" v="1001" actId="255"/>
          <ac:spMkLst>
            <pc:docMk/>
            <pc:sldMk cId="2169449533" sldId="277"/>
            <ac:spMk id="2" creationId="{00000000-0000-0000-0000-000000000000}"/>
          </ac:spMkLst>
        </pc:spChg>
        <pc:spChg chg="mod">
          <ac:chgData name="pinales" userId="65d003d1-348e-461b-85fc-57bf8f216434" providerId="ADAL" clId="{961946D4-8CF5-4BFA-A45F-FBE2C52E2706}" dt="2022-06-30T17:23:14.782" v="1555" actId="20577"/>
          <ac:spMkLst>
            <pc:docMk/>
            <pc:sldMk cId="2169449533" sldId="277"/>
            <ac:spMk id="3" creationId="{00000000-0000-0000-0000-000000000000}"/>
          </ac:spMkLst>
        </pc:spChg>
        <pc:spChg chg="add mod ord">
          <ac:chgData name="pinales" userId="65d003d1-348e-461b-85fc-57bf8f216434" providerId="ADAL" clId="{961946D4-8CF5-4BFA-A45F-FBE2C52E2706}" dt="2022-06-30T15:19:50.897" v="105" actId="20577"/>
          <ac:spMkLst>
            <pc:docMk/>
            <pc:sldMk cId="2169449533" sldId="277"/>
            <ac:spMk id="4" creationId="{FEE0A21E-B018-8972-195C-FDECFDABD980}"/>
          </ac:spMkLst>
        </pc:spChg>
      </pc:sldChg>
      <pc:sldChg chg="addSp delSp modSp add mod modClrScheme chgLayout">
        <pc:chgData name="pinales" userId="65d003d1-348e-461b-85fc-57bf8f216434" providerId="ADAL" clId="{961946D4-8CF5-4BFA-A45F-FBE2C52E2706}" dt="2022-06-30T16:28:54.506" v="1153" actId="947"/>
        <pc:sldMkLst>
          <pc:docMk/>
          <pc:sldMk cId="2150452850" sldId="278"/>
        </pc:sldMkLst>
        <pc:spChg chg="mod ord">
          <ac:chgData name="pinales" userId="65d003d1-348e-461b-85fc-57bf8f216434" providerId="ADAL" clId="{961946D4-8CF5-4BFA-A45F-FBE2C52E2706}" dt="2022-06-30T16:28:54.506" v="1153" actId="947"/>
          <ac:spMkLst>
            <pc:docMk/>
            <pc:sldMk cId="2150452850" sldId="278"/>
            <ac:spMk id="2" creationId="{00000000-0000-0000-0000-000000000000}"/>
          </ac:spMkLst>
        </pc:spChg>
        <pc:spChg chg="mod ord">
          <ac:chgData name="pinales" userId="65d003d1-348e-461b-85fc-57bf8f216434" providerId="ADAL" clId="{961946D4-8CF5-4BFA-A45F-FBE2C52E2706}" dt="2022-06-30T16:21:33.493" v="1082" actId="20577"/>
          <ac:spMkLst>
            <pc:docMk/>
            <pc:sldMk cId="2150452850" sldId="278"/>
            <ac:spMk id="3" creationId="{00000000-0000-0000-0000-000000000000}"/>
          </ac:spMkLst>
        </pc:spChg>
        <pc:spChg chg="mod">
          <ac:chgData name="pinales" userId="65d003d1-348e-461b-85fc-57bf8f216434" providerId="ADAL" clId="{961946D4-8CF5-4BFA-A45F-FBE2C52E2706}" dt="2022-06-30T16:27:50.311" v="1148" actId="207"/>
          <ac:spMkLst>
            <pc:docMk/>
            <pc:sldMk cId="2150452850" sldId="278"/>
            <ac:spMk id="4" creationId="{00000000-0000-0000-0000-000000000000}"/>
          </ac:spMkLst>
        </pc:spChg>
        <pc:spChg chg="add mod ord">
          <ac:chgData name="pinales" userId="65d003d1-348e-461b-85fc-57bf8f216434" providerId="ADAL" clId="{961946D4-8CF5-4BFA-A45F-FBE2C52E2706}" dt="2022-06-30T16:19:02.695" v="1020" actId="20577"/>
          <ac:spMkLst>
            <pc:docMk/>
            <pc:sldMk cId="2150452850" sldId="278"/>
            <ac:spMk id="5" creationId="{7DCA912B-936C-FD77-207F-507BF457C900}"/>
          </ac:spMkLst>
        </pc:spChg>
        <pc:spChg chg="mod">
          <ac:chgData name="pinales" userId="65d003d1-348e-461b-85fc-57bf8f216434" providerId="ADAL" clId="{961946D4-8CF5-4BFA-A45F-FBE2C52E2706}" dt="2022-06-30T16:27:53.515" v="1149" actId="207"/>
          <ac:spMkLst>
            <pc:docMk/>
            <pc:sldMk cId="2150452850" sldId="278"/>
            <ac:spMk id="6" creationId="{00000000-0000-0000-0000-000000000000}"/>
          </ac:spMkLst>
        </pc:spChg>
        <pc:spChg chg="mod">
          <ac:chgData name="pinales" userId="65d003d1-348e-461b-85fc-57bf8f216434" providerId="ADAL" clId="{961946D4-8CF5-4BFA-A45F-FBE2C52E2706}" dt="2022-06-30T16:26:51.548" v="1145" actId="404"/>
          <ac:spMkLst>
            <pc:docMk/>
            <pc:sldMk cId="2150452850" sldId="278"/>
            <ac:spMk id="10" creationId="{A80B87AC-3E6E-4493-85DC-31556B760AE1}"/>
          </ac:spMkLst>
        </pc:spChg>
        <pc:spChg chg="mod">
          <ac:chgData name="pinales" userId="65d003d1-348e-461b-85fc-57bf8f216434" providerId="ADAL" clId="{961946D4-8CF5-4BFA-A45F-FBE2C52E2706}" dt="2022-06-30T16:26:51.548" v="1145" actId="404"/>
          <ac:spMkLst>
            <pc:docMk/>
            <pc:sldMk cId="2150452850" sldId="278"/>
            <ac:spMk id="11" creationId="{833A658E-B1F8-40BA-A6FC-F0A064BF7C6C}"/>
          </ac:spMkLst>
        </pc:spChg>
        <pc:spChg chg="mod">
          <ac:chgData name="pinales" userId="65d003d1-348e-461b-85fc-57bf8f216434" providerId="ADAL" clId="{961946D4-8CF5-4BFA-A45F-FBE2C52E2706}" dt="2022-06-30T16:26:51.548" v="1145" actId="404"/>
          <ac:spMkLst>
            <pc:docMk/>
            <pc:sldMk cId="2150452850" sldId="278"/>
            <ac:spMk id="12" creationId="{10136501-F9E5-48FD-89F0-84E722BE2499}"/>
          </ac:spMkLst>
        </pc:spChg>
        <pc:spChg chg="mod">
          <ac:chgData name="pinales" userId="65d003d1-348e-461b-85fc-57bf8f216434" providerId="ADAL" clId="{961946D4-8CF5-4BFA-A45F-FBE2C52E2706}" dt="2022-06-30T16:26:51.548" v="1145" actId="404"/>
          <ac:spMkLst>
            <pc:docMk/>
            <pc:sldMk cId="2150452850" sldId="278"/>
            <ac:spMk id="13" creationId="{54E4F39F-616B-40F7-A282-D4D6E8A86A9E}"/>
          </ac:spMkLst>
        </pc:spChg>
        <pc:spChg chg="mod">
          <ac:chgData name="pinales" userId="65d003d1-348e-461b-85fc-57bf8f216434" providerId="ADAL" clId="{961946D4-8CF5-4BFA-A45F-FBE2C52E2706}" dt="2022-06-30T16:26:51.548" v="1145" actId="404"/>
          <ac:spMkLst>
            <pc:docMk/>
            <pc:sldMk cId="2150452850" sldId="278"/>
            <ac:spMk id="14" creationId="{57D2183C-8507-41BD-A616-D16249F0B2F2}"/>
          </ac:spMkLst>
        </pc:spChg>
        <pc:spChg chg="mod">
          <ac:chgData name="pinales" userId="65d003d1-348e-461b-85fc-57bf8f216434" providerId="ADAL" clId="{961946D4-8CF5-4BFA-A45F-FBE2C52E2706}" dt="2022-06-30T16:26:51.548" v="1145" actId="404"/>
          <ac:spMkLst>
            <pc:docMk/>
            <pc:sldMk cId="2150452850" sldId="278"/>
            <ac:spMk id="15" creationId="{33B5EEEA-CDD7-4E79-9A62-165DE215CD15}"/>
          </ac:spMkLst>
        </pc:spChg>
        <pc:spChg chg="mod">
          <ac:chgData name="pinales" userId="65d003d1-348e-461b-85fc-57bf8f216434" providerId="ADAL" clId="{961946D4-8CF5-4BFA-A45F-FBE2C52E2706}" dt="2022-06-30T16:26:51.548" v="1145" actId="404"/>
          <ac:spMkLst>
            <pc:docMk/>
            <pc:sldMk cId="2150452850" sldId="278"/>
            <ac:spMk id="16" creationId="{20ADB6B2-FCBF-4FA3-81D5-4D06D2FEFC0E}"/>
          </ac:spMkLst>
        </pc:spChg>
        <pc:spChg chg="mod">
          <ac:chgData name="pinales" userId="65d003d1-348e-461b-85fc-57bf8f216434" providerId="ADAL" clId="{961946D4-8CF5-4BFA-A45F-FBE2C52E2706}" dt="2022-06-30T16:26:51.548" v="1145" actId="404"/>
          <ac:spMkLst>
            <pc:docMk/>
            <pc:sldMk cId="2150452850" sldId="278"/>
            <ac:spMk id="17" creationId="{4FB01A74-80AC-425B-A1C5-03EEB44A9D3D}"/>
          </ac:spMkLst>
        </pc:spChg>
        <pc:spChg chg="mod">
          <ac:chgData name="pinales" userId="65d003d1-348e-461b-85fc-57bf8f216434" providerId="ADAL" clId="{961946D4-8CF5-4BFA-A45F-FBE2C52E2706}" dt="2022-06-30T16:26:51.548" v="1145" actId="404"/>
          <ac:spMkLst>
            <pc:docMk/>
            <pc:sldMk cId="2150452850" sldId="278"/>
            <ac:spMk id="19" creationId="{92784702-4A38-47BD-9D86-D59308259B49}"/>
          </ac:spMkLst>
        </pc:spChg>
        <pc:spChg chg="mod">
          <ac:chgData name="pinales" userId="65d003d1-348e-461b-85fc-57bf8f216434" providerId="ADAL" clId="{961946D4-8CF5-4BFA-A45F-FBE2C52E2706}" dt="2022-06-30T16:26:07.370" v="1127" actId="1076"/>
          <ac:spMkLst>
            <pc:docMk/>
            <pc:sldMk cId="2150452850" sldId="278"/>
            <ac:spMk id="23" creationId="{C6015E13-08E3-434A-A9EA-EC9740BF47A6}"/>
          </ac:spMkLst>
        </pc:spChg>
        <pc:spChg chg="mod">
          <ac:chgData name="pinales" userId="65d003d1-348e-461b-85fc-57bf8f216434" providerId="ADAL" clId="{961946D4-8CF5-4BFA-A45F-FBE2C52E2706}" dt="2022-06-30T16:26:46.543" v="1141" actId="403"/>
          <ac:spMkLst>
            <pc:docMk/>
            <pc:sldMk cId="2150452850" sldId="278"/>
            <ac:spMk id="27" creationId="{AFCF9E49-F4C5-4EA2-BC69-21C0BE467771}"/>
          </ac:spMkLst>
        </pc:spChg>
        <pc:spChg chg="mod">
          <ac:chgData name="pinales" userId="65d003d1-348e-461b-85fc-57bf8f216434" providerId="ADAL" clId="{961946D4-8CF5-4BFA-A45F-FBE2C52E2706}" dt="2022-06-30T16:26:46.543" v="1141" actId="403"/>
          <ac:spMkLst>
            <pc:docMk/>
            <pc:sldMk cId="2150452850" sldId="278"/>
            <ac:spMk id="28" creationId="{4D2F8AF7-5AA8-4687-A8C4-91B8A61CD94D}"/>
          </ac:spMkLst>
        </pc:spChg>
        <pc:spChg chg="mod">
          <ac:chgData name="pinales" userId="65d003d1-348e-461b-85fc-57bf8f216434" providerId="ADAL" clId="{961946D4-8CF5-4BFA-A45F-FBE2C52E2706}" dt="2022-06-30T16:26:46.543" v="1141" actId="403"/>
          <ac:spMkLst>
            <pc:docMk/>
            <pc:sldMk cId="2150452850" sldId="278"/>
            <ac:spMk id="29" creationId="{B87B1BFA-545A-45D4-89AB-916E9E24E515}"/>
          </ac:spMkLst>
        </pc:spChg>
        <pc:spChg chg="mod">
          <ac:chgData name="pinales" userId="65d003d1-348e-461b-85fc-57bf8f216434" providerId="ADAL" clId="{961946D4-8CF5-4BFA-A45F-FBE2C52E2706}" dt="2022-06-30T16:26:46.543" v="1141" actId="403"/>
          <ac:spMkLst>
            <pc:docMk/>
            <pc:sldMk cId="2150452850" sldId="278"/>
            <ac:spMk id="30" creationId="{319CD217-E567-42D4-A67A-750DEA24C047}"/>
          </ac:spMkLst>
        </pc:spChg>
        <pc:spChg chg="mod">
          <ac:chgData name="pinales" userId="65d003d1-348e-461b-85fc-57bf8f216434" providerId="ADAL" clId="{961946D4-8CF5-4BFA-A45F-FBE2C52E2706}" dt="2022-06-30T16:26:46.543" v="1141" actId="403"/>
          <ac:spMkLst>
            <pc:docMk/>
            <pc:sldMk cId="2150452850" sldId="278"/>
            <ac:spMk id="31" creationId="{7AAC5ACF-28AB-4371-BAE4-00F4B7DA67EF}"/>
          </ac:spMkLst>
        </pc:spChg>
        <pc:spChg chg="mod">
          <ac:chgData name="pinales" userId="65d003d1-348e-461b-85fc-57bf8f216434" providerId="ADAL" clId="{961946D4-8CF5-4BFA-A45F-FBE2C52E2706}" dt="2022-06-30T16:26:46.543" v="1141" actId="403"/>
          <ac:spMkLst>
            <pc:docMk/>
            <pc:sldMk cId="2150452850" sldId="278"/>
            <ac:spMk id="32" creationId="{9128811F-9C46-4527-881F-5EEA46D9BFBD}"/>
          </ac:spMkLst>
        </pc:spChg>
        <pc:spChg chg="mod">
          <ac:chgData name="pinales" userId="65d003d1-348e-461b-85fc-57bf8f216434" providerId="ADAL" clId="{961946D4-8CF5-4BFA-A45F-FBE2C52E2706}" dt="2022-06-30T16:26:46.543" v="1141" actId="403"/>
          <ac:spMkLst>
            <pc:docMk/>
            <pc:sldMk cId="2150452850" sldId="278"/>
            <ac:spMk id="33" creationId="{F1579034-F57F-4C7F-B7AB-9A49AD28166B}"/>
          </ac:spMkLst>
        </pc:spChg>
        <pc:spChg chg="mod">
          <ac:chgData name="pinales" userId="65d003d1-348e-461b-85fc-57bf8f216434" providerId="ADAL" clId="{961946D4-8CF5-4BFA-A45F-FBE2C52E2706}" dt="2022-06-30T16:26:46.543" v="1141" actId="403"/>
          <ac:spMkLst>
            <pc:docMk/>
            <pc:sldMk cId="2150452850" sldId="278"/>
            <ac:spMk id="34" creationId="{4A39BFC2-402B-4A52-B611-DE6DEC6641FF}"/>
          </ac:spMkLst>
        </pc:spChg>
        <pc:spChg chg="mod">
          <ac:chgData name="pinales" userId="65d003d1-348e-461b-85fc-57bf8f216434" providerId="ADAL" clId="{961946D4-8CF5-4BFA-A45F-FBE2C52E2706}" dt="2022-06-30T16:26:46.543" v="1141" actId="403"/>
          <ac:spMkLst>
            <pc:docMk/>
            <pc:sldMk cId="2150452850" sldId="278"/>
            <ac:spMk id="35" creationId="{5D2E339B-4BAC-4047-88FB-BF463FCE2906}"/>
          </ac:spMkLst>
        </pc:spChg>
        <pc:spChg chg="mod">
          <ac:chgData name="pinales" userId="65d003d1-348e-461b-85fc-57bf8f216434" providerId="ADAL" clId="{961946D4-8CF5-4BFA-A45F-FBE2C52E2706}" dt="2022-06-30T16:26:07.370" v="1127" actId="1076"/>
          <ac:spMkLst>
            <pc:docMk/>
            <pc:sldMk cId="2150452850" sldId="278"/>
            <ac:spMk id="36" creationId="{8F7140FE-B47D-4B14-89C7-A8F6D80EF7F7}"/>
          </ac:spMkLst>
        </pc:spChg>
        <pc:spChg chg="mod">
          <ac:chgData name="pinales" userId="65d003d1-348e-461b-85fc-57bf8f216434" providerId="ADAL" clId="{961946D4-8CF5-4BFA-A45F-FBE2C52E2706}" dt="2022-06-30T16:26:07.370" v="1127" actId="1076"/>
          <ac:spMkLst>
            <pc:docMk/>
            <pc:sldMk cId="2150452850" sldId="278"/>
            <ac:spMk id="40" creationId="{AEB4F5D6-7315-4E6A-9F45-605C9A1BC56A}"/>
          </ac:spMkLst>
        </pc:spChg>
        <pc:spChg chg="mod">
          <ac:chgData name="pinales" userId="65d003d1-348e-461b-85fc-57bf8f216434" providerId="ADAL" clId="{961946D4-8CF5-4BFA-A45F-FBE2C52E2706}" dt="2022-06-30T16:26:07.370" v="1127" actId="1076"/>
          <ac:spMkLst>
            <pc:docMk/>
            <pc:sldMk cId="2150452850" sldId="278"/>
            <ac:spMk id="42" creationId="{E57A4DE1-5EB8-4736-A217-6D251743BB81}"/>
          </ac:spMkLst>
        </pc:spChg>
        <pc:spChg chg="mod">
          <ac:chgData name="pinales" userId="65d003d1-348e-461b-85fc-57bf8f216434" providerId="ADAL" clId="{961946D4-8CF5-4BFA-A45F-FBE2C52E2706}" dt="2022-06-30T16:18:51.479" v="1018" actId="14100"/>
          <ac:spMkLst>
            <pc:docMk/>
            <pc:sldMk cId="2150452850" sldId="278"/>
            <ac:spMk id="46" creationId="{5E8C7A02-1BC9-4228-8B2A-6634C2EA79EE}"/>
          </ac:spMkLst>
        </pc:spChg>
        <pc:spChg chg="del mod">
          <ac:chgData name="pinales" userId="65d003d1-348e-461b-85fc-57bf8f216434" providerId="ADAL" clId="{961946D4-8CF5-4BFA-A45F-FBE2C52E2706}" dt="2022-06-30T16:21:41.983" v="1083" actId="478"/>
          <ac:spMkLst>
            <pc:docMk/>
            <pc:sldMk cId="2150452850" sldId="278"/>
            <ac:spMk id="48" creationId="{8DBB0053-D7CA-4499-8E0E-8A4A18F644A9}"/>
          </ac:spMkLst>
        </pc:spChg>
        <pc:spChg chg="mod">
          <ac:chgData name="pinales" userId="65d003d1-348e-461b-85fc-57bf8f216434" providerId="ADAL" clId="{961946D4-8CF5-4BFA-A45F-FBE2C52E2706}" dt="2022-06-30T16:20:32.343" v="1073" actId="1076"/>
          <ac:spMkLst>
            <pc:docMk/>
            <pc:sldMk cId="2150452850" sldId="278"/>
            <ac:spMk id="49" creationId="{D5FFF49F-F44D-4DC3-BF8F-0EA1ABA97D75}"/>
          </ac:spMkLst>
        </pc:spChg>
        <pc:grpChg chg="mod">
          <ac:chgData name="pinales" userId="65d003d1-348e-461b-85fc-57bf8f216434" providerId="ADAL" clId="{961946D4-8CF5-4BFA-A45F-FBE2C52E2706}" dt="2022-06-30T16:27:41.130" v="1147" actId="1076"/>
          <ac:grpSpMkLst>
            <pc:docMk/>
            <pc:sldMk cId="2150452850" sldId="278"/>
            <ac:grpSpMk id="22" creationId="{9AAC5405-FAAA-4249-8983-C7BD521AEAD0}"/>
          </ac:grpSpMkLst>
        </pc:grpChg>
        <pc:grpChg chg="mod">
          <ac:chgData name="pinales" userId="65d003d1-348e-461b-85fc-57bf8f216434" providerId="ADAL" clId="{961946D4-8CF5-4BFA-A45F-FBE2C52E2706}" dt="2022-06-30T16:27:32.010" v="1146" actId="1076"/>
          <ac:grpSpMkLst>
            <pc:docMk/>
            <pc:sldMk cId="2150452850" sldId="278"/>
            <ac:grpSpMk id="43" creationId="{768EFE8A-3FAD-43D1-AD14-8C76DDFE839D}"/>
          </ac:grpSpMkLst>
        </pc:grpChg>
        <pc:cxnChg chg="mod">
          <ac:chgData name="pinales" userId="65d003d1-348e-461b-85fc-57bf8f216434" providerId="ADAL" clId="{961946D4-8CF5-4BFA-A45F-FBE2C52E2706}" dt="2022-06-30T16:26:51.548" v="1145" actId="404"/>
          <ac:cxnSpMkLst>
            <pc:docMk/>
            <pc:sldMk cId="2150452850" sldId="278"/>
            <ac:cxnSpMk id="7" creationId="{A3EB40EF-63AC-48EE-A2E7-75B5A99AE405}"/>
          </ac:cxnSpMkLst>
        </pc:cxnChg>
        <pc:cxnChg chg="mod">
          <ac:chgData name="pinales" userId="65d003d1-348e-461b-85fc-57bf8f216434" providerId="ADAL" clId="{961946D4-8CF5-4BFA-A45F-FBE2C52E2706}" dt="2022-06-30T16:26:51.548" v="1145" actId="404"/>
          <ac:cxnSpMkLst>
            <pc:docMk/>
            <pc:sldMk cId="2150452850" sldId="278"/>
            <ac:cxnSpMk id="9" creationId="{AE6572E0-F6E8-4224-B85A-B3F1D555650E}"/>
          </ac:cxnSpMkLst>
        </pc:cxnChg>
        <pc:cxnChg chg="mod">
          <ac:chgData name="pinales" userId="65d003d1-348e-461b-85fc-57bf8f216434" providerId="ADAL" clId="{961946D4-8CF5-4BFA-A45F-FBE2C52E2706}" dt="2022-06-30T16:26:46.543" v="1141" actId="403"/>
          <ac:cxnSpMkLst>
            <pc:docMk/>
            <pc:sldMk cId="2150452850" sldId="278"/>
            <ac:cxnSpMk id="25" creationId="{D6503035-213D-401F-8045-D9D402C83EFC}"/>
          </ac:cxnSpMkLst>
        </pc:cxnChg>
        <pc:cxnChg chg="mod">
          <ac:chgData name="pinales" userId="65d003d1-348e-461b-85fc-57bf8f216434" providerId="ADAL" clId="{961946D4-8CF5-4BFA-A45F-FBE2C52E2706}" dt="2022-06-30T16:26:46.543" v="1141" actId="403"/>
          <ac:cxnSpMkLst>
            <pc:docMk/>
            <pc:sldMk cId="2150452850" sldId="278"/>
            <ac:cxnSpMk id="26" creationId="{0C977EF9-0438-499C-8C76-894C5027D426}"/>
          </ac:cxnSpMkLst>
        </pc:cxnChg>
        <pc:cxnChg chg="mod">
          <ac:chgData name="pinales" userId="65d003d1-348e-461b-85fc-57bf8f216434" providerId="ADAL" clId="{961946D4-8CF5-4BFA-A45F-FBE2C52E2706}" dt="2022-06-30T16:26:07.370" v="1127" actId="1076"/>
          <ac:cxnSpMkLst>
            <pc:docMk/>
            <pc:sldMk cId="2150452850" sldId="278"/>
            <ac:cxnSpMk id="38" creationId="{7EA81D80-A091-4E08-AA58-2E1379F3EA41}"/>
          </ac:cxnSpMkLst>
        </pc:cxnChg>
        <pc:cxnChg chg="mod">
          <ac:chgData name="pinales" userId="65d003d1-348e-461b-85fc-57bf8f216434" providerId="ADAL" clId="{961946D4-8CF5-4BFA-A45F-FBE2C52E2706}" dt="2022-06-30T16:26:07.370" v="1127" actId="1076"/>
          <ac:cxnSpMkLst>
            <pc:docMk/>
            <pc:sldMk cId="2150452850" sldId="278"/>
            <ac:cxnSpMk id="41" creationId="{DD056990-0422-4C50-9E83-BE2195497E89}"/>
          </ac:cxnSpMkLst>
        </pc:cxnChg>
        <pc:cxnChg chg="mod">
          <ac:chgData name="pinales" userId="65d003d1-348e-461b-85fc-57bf8f216434" providerId="ADAL" clId="{961946D4-8CF5-4BFA-A45F-FBE2C52E2706}" dt="2022-06-30T16:20:32.343" v="1073" actId="1076"/>
          <ac:cxnSpMkLst>
            <pc:docMk/>
            <pc:sldMk cId="2150452850" sldId="278"/>
            <ac:cxnSpMk id="50" creationId="{A808D4AF-C2D4-42E8-A0D2-7E5CA6FE19D1}"/>
          </ac:cxnSpMkLst>
        </pc:cxnChg>
      </pc:sldChg>
      <pc:sldChg chg="addSp modSp add mod modClrScheme chgLayout">
        <pc:chgData name="pinales" userId="65d003d1-348e-461b-85fc-57bf8f216434" providerId="ADAL" clId="{961946D4-8CF5-4BFA-A45F-FBE2C52E2706}" dt="2022-06-30T16:47:50.856" v="1482" actId="14100"/>
        <pc:sldMkLst>
          <pc:docMk/>
          <pc:sldMk cId="3494215689" sldId="280"/>
        </pc:sldMkLst>
        <pc:spChg chg="mod ord">
          <ac:chgData name="pinales" userId="65d003d1-348e-461b-85fc-57bf8f216434" providerId="ADAL" clId="{961946D4-8CF5-4BFA-A45F-FBE2C52E2706}" dt="2022-06-30T16:45:58.327" v="1437" actId="14100"/>
          <ac:spMkLst>
            <pc:docMk/>
            <pc:sldMk cId="3494215689" sldId="280"/>
            <ac:spMk id="2" creationId="{00000000-0000-0000-0000-000000000000}"/>
          </ac:spMkLst>
        </pc:spChg>
        <pc:spChg chg="mod ord">
          <ac:chgData name="pinales" userId="65d003d1-348e-461b-85fc-57bf8f216434" providerId="ADAL" clId="{961946D4-8CF5-4BFA-A45F-FBE2C52E2706}" dt="2022-06-30T16:47:50.856" v="1482" actId="14100"/>
          <ac:spMkLst>
            <pc:docMk/>
            <pc:sldMk cId="3494215689" sldId="280"/>
            <ac:spMk id="3" creationId="{00000000-0000-0000-0000-000000000000}"/>
          </ac:spMkLst>
        </pc:spChg>
        <pc:spChg chg="mod">
          <ac:chgData name="pinales" userId="65d003d1-348e-461b-85fc-57bf8f216434" providerId="ADAL" clId="{961946D4-8CF5-4BFA-A45F-FBE2C52E2706}" dt="2022-06-30T16:44:40.679" v="1417" actId="1076"/>
          <ac:spMkLst>
            <pc:docMk/>
            <pc:sldMk cId="3494215689" sldId="280"/>
            <ac:spMk id="4" creationId="{0333CF39-A98B-4E06-A047-F98570789FA7}"/>
          </ac:spMkLst>
        </pc:spChg>
        <pc:spChg chg="mod">
          <ac:chgData name="pinales" userId="65d003d1-348e-461b-85fc-57bf8f216434" providerId="ADAL" clId="{961946D4-8CF5-4BFA-A45F-FBE2C52E2706}" dt="2022-06-30T16:44:30.042" v="1415" actId="2711"/>
          <ac:spMkLst>
            <pc:docMk/>
            <pc:sldMk cId="3494215689" sldId="280"/>
            <ac:spMk id="5" creationId="{137FAF46-B21A-4695-8E17-A616832F4412}"/>
          </ac:spMkLst>
        </pc:spChg>
        <pc:spChg chg="add mod ord">
          <ac:chgData name="pinales" userId="65d003d1-348e-461b-85fc-57bf8f216434" providerId="ADAL" clId="{961946D4-8CF5-4BFA-A45F-FBE2C52E2706}" dt="2022-06-30T16:43:58.775" v="1407" actId="20577"/>
          <ac:spMkLst>
            <pc:docMk/>
            <pc:sldMk cId="3494215689" sldId="280"/>
            <ac:spMk id="6" creationId="{C23F001E-11FF-1BCE-5D46-2861A105E3C3}"/>
          </ac:spMkLst>
        </pc:spChg>
        <pc:picChg chg="add mod">
          <ac:chgData name="pinales" userId="65d003d1-348e-461b-85fc-57bf8f216434" providerId="ADAL" clId="{961946D4-8CF5-4BFA-A45F-FBE2C52E2706}" dt="2022-06-30T16:44:09.718" v="1410" actId="1076"/>
          <ac:picMkLst>
            <pc:docMk/>
            <pc:sldMk cId="3494215689" sldId="280"/>
            <ac:picMk id="8" creationId="{5DEA7E86-E8C8-FB35-F95E-F8A0207B5DB2}"/>
          </ac:picMkLst>
        </pc:picChg>
        <pc:picChg chg="mod">
          <ac:chgData name="pinales" userId="65d003d1-348e-461b-85fc-57bf8f216434" providerId="ADAL" clId="{961946D4-8CF5-4BFA-A45F-FBE2C52E2706}" dt="2022-06-30T16:44:36.399" v="1416" actId="1076"/>
          <ac:picMkLst>
            <pc:docMk/>
            <pc:sldMk cId="3494215689" sldId="280"/>
            <ac:picMk id="6146" creationId="{00000000-0000-0000-0000-000000000000}"/>
          </ac:picMkLst>
        </pc:picChg>
      </pc:sldChg>
      <pc:sldChg chg="modSp add mod">
        <pc:chgData name="pinales" userId="65d003d1-348e-461b-85fc-57bf8f216434" providerId="ADAL" clId="{961946D4-8CF5-4BFA-A45F-FBE2C52E2706}" dt="2022-06-30T16:47:06.304" v="1479" actId="20577"/>
        <pc:sldMkLst>
          <pc:docMk/>
          <pc:sldMk cId="1725328275" sldId="285"/>
        </pc:sldMkLst>
        <pc:spChg chg="mod">
          <ac:chgData name="pinales" userId="65d003d1-348e-461b-85fc-57bf8f216434" providerId="ADAL" clId="{961946D4-8CF5-4BFA-A45F-FBE2C52E2706}" dt="2022-06-30T16:46:43.889" v="1473" actId="2711"/>
          <ac:spMkLst>
            <pc:docMk/>
            <pc:sldMk cId="1725328275" sldId="285"/>
            <ac:spMk id="2" creationId="{00000000-0000-0000-0000-000000000000}"/>
          </ac:spMkLst>
        </pc:spChg>
        <pc:spChg chg="mod">
          <ac:chgData name="pinales" userId="65d003d1-348e-461b-85fc-57bf8f216434" providerId="ADAL" clId="{961946D4-8CF5-4BFA-A45F-FBE2C52E2706}" dt="2022-06-30T16:47:06.304" v="1479" actId="20577"/>
          <ac:spMkLst>
            <pc:docMk/>
            <pc:sldMk cId="1725328275" sldId="285"/>
            <ac:spMk id="3" creationId="{00000000-0000-0000-0000-000000000000}"/>
          </ac:spMkLst>
        </pc:spChg>
        <pc:picChg chg="mod">
          <ac:chgData name="pinales" userId="65d003d1-348e-461b-85fc-57bf8f216434" providerId="ADAL" clId="{961946D4-8CF5-4BFA-A45F-FBE2C52E2706}" dt="2022-06-30T16:46:57.384" v="1477" actId="1076"/>
          <ac:picMkLst>
            <pc:docMk/>
            <pc:sldMk cId="1725328275" sldId="285"/>
            <ac:picMk id="4" creationId="{00000000-0000-0000-0000-000000000000}"/>
          </ac:picMkLst>
        </pc:picChg>
      </pc:sldChg>
      <pc:sldChg chg="addSp delSp modSp add mod modClrScheme chgLayout">
        <pc:chgData name="pinales" userId="65d003d1-348e-461b-85fc-57bf8f216434" providerId="ADAL" clId="{961946D4-8CF5-4BFA-A45F-FBE2C52E2706}" dt="2022-06-30T16:33:21.642" v="1248" actId="20577"/>
        <pc:sldMkLst>
          <pc:docMk/>
          <pc:sldMk cId="1362303065" sldId="286"/>
        </pc:sldMkLst>
        <pc:spChg chg="mod ord">
          <ac:chgData name="pinales" userId="65d003d1-348e-461b-85fc-57bf8f216434" providerId="ADAL" clId="{961946D4-8CF5-4BFA-A45F-FBE2C52E2706}" dt="2022-06-30T16:30:40.570" v="1170" actId="14100"/>
          <ac:spMkLst>
            <pc:docMk/>
            <pc:sldMk cId="1362303065" sldId="286"/>
            <ac:spMk id="2" creationId="{00000000-0000-0000-0000-000000000000}"/>
          </ac:spMkLst>
        </pc:spChg>
        <pc:spChg chg="mod ord">
          <ac:chgData name="pinales" userId="65d003d1-348e-461b-85fc-57bf8f216434" providerId="ADAL" clId="{961946D4-8CF5-4BFA-A45F-FBE2C52E2706}" dt="2022-06-30T16:33:21.642" v="1248" actId="20577"/>
          <ac:spMkLst>
            <pc:docMk/>
            <pc:sldMk cId="1362303065" sldId="286"/>
            <ac:spMk id="3" creationId="{00000000-0000-0000-0000-000000000000}"/>
          </ac:spMkLst>
        </pc:spChg>
        <pc:spChg chg="add mod ord">
          <ac:chgData name="pinales" userId="65d003d1-348e-461b-85fc-57bf8f216434" providerId="ADAL" clId="{961946D4-8CF5-4BFA-A45F-FBE2C52E2706}" dt="2022-06-30T16:31:20.083" v="1181" actId="14100"/>
          <ac:spMkLst>
            <pc:docMk/>
            <pc:sldMk cId="1362303065" sldId="286"/>
            <ac:spMk id="4" creationId="{E0BE3321-B983-F4DE-5866-AB99523CDB22}"/>
          </ac:spMkLst>
        </pc:spChg>
        <pc:spChg chg="mod">
          <ac:chgData name="pinales" userId="65d003d1-348e-461b-85fc-57bf8f216434" providerId="ADAL" clId="{961946D4-8CF5-4BFA-A45F-FBE2C52E2706}" dt="2022-06-30T16:32:51.450" v="1233" actId="2711"/>
          <ac:spMkLst>
            <pc:docMk/>
            <pc:sldMk cId="1362303065" sldId="286"/>
            <ac:spMk id="5" creationId="{491D265F-5115-45EB-9A33-106290389DB8}"/>
          </ac:spMkLst>
        </pc:spChg>
        <pc:spChg chg="mod">
          <ac:chgData name="pinales" userId="65d003d1-348e-461b-85fc-57bf8f216434" providerId="ADAL" clId="{961946D4-8CF5-4BFA-A45F-FBE2C52E2706}" dt="2022-06-30T16:32:39.436" v="1231" actId="14100"/>
          <ac:spMkLst>
            <pc:docMk/>
            <pc:sldMk cId="1362303065" sldId="286"/>
            <ac:spMk id="46" creationId="{5E8C7A02-1BC9-4228-8B2A-6634C2EA79EE}"/>
          </ac:spMkLst>
        </pc:spChg>
        <pc:spChg chg="del">
          <ac:chgData name="pinales" userId="65d003d1-348e-461b-85fc-57bf8f216434" providerId="ADAL" clId="{961946D4-8CF5-4BFA-A45F-FBE2C52E2706}" dt="2022-06-30T16:29:39.498" v="1162" actId="478"/>
          <ac:spMkLst>
            <pc:docMk/>
            <pc:sldMk cId="1362303065" sldId="286"/>
            <ac:spMk id="48" creationId="{8DBB0053-D7CA-4499-8E0E-8A4A18F644A9}"/>
          </ac:spMkLst>
        </pc:spChg>
        <pc:cxnChg chg="mod">
          <ac:chgData name="pinales" userId="65d003d1-348e-461b-85fc-57bf8f216434" providerId="ADAL" clId="{961946D4-8CF5-4BFA-A45F-FBE2C52E2706}" dt="2022-06-30T16:32:42.820" v="1232" actId="1076"/>
          <ac:cxnSpMkLst>
            <pc:docMk/>
            <pc:sldMk cId="1362303065" sldId="286"/>
            <ac:cxnSpMk id="18" creationId="{E39B9A33-DC24-4F76-A24D-625EE7ACB9AD}"/>
          </ac:cxnSpMkLst>
        </pc:cxnChg>
      </pc:sldChg>
      <pc:sldChg chg="addSp modSp add mod">
        <pc:chgData name="pinales" userId="65d003d1-348e-461b-85fc-57bf8f216434" providerId="ADAL" clId="{961946D4-8CF5-4BFA-A45F-FBE2C52E2706}" dt="2022-06-30T16:37:36.597" v="1311" actId="1076"/>
        <pc:sldMkLst>
          <pc:docMk/>
          <pc:sldMk cId="3841093088" sldId="287"/>
        </pc:sldMkLst>
        <pc:spChg chg="mod">
          <ac:chgData name="pinales" userId="65d003d1-348e-461b-85fc-57bf8f216434" providerId="ADAL" clId="{961946D4-8CF5-4BFA-A45F-FBE2C52E2706}" dt="2022-06-30T16:33:43.911" v="1252" actId="404"/>
          <ac:spMkLst>
            <pc:docMk/>
            <pc:sldMk cId="3841093088" sldId="287"/>
            <ac:spMk id="2" creationId="{D2F69687-6836-411B-8859-538633BB9C50}"/>
          </ac:spMkLst>
        </pc:spChg>
        <pc:spChg chg="mod">
          <ac:chgData name="pinales" userId="65d003d1-348e-461b-85fc-57bf8f216434" providerId="ADAL" clId="{961946D4-8CF5-4BFA-A45F-FBE2C52E2706}" dt="2022-06-30T16:37:03.569" v="1302" actId="404"/>
          <ac:spMkLst>
            <pc:docMk/>
            <pc:sldMk cId="3841093088" sldId="287"/>
            <ac:spMk id="8" creationId="{39B8E285-4570-444F-A1EE-C813DF96BC91}"/>
          </ac:spMkLst>
        </pc:spChg>
        <pc:spChg chg="mod">
          <ac:chgData name="pinales" userId="65d003d1-348e-461b-85fc-57bf8f216434" providerId="ADAL" clId="{961946D4-8CF5-4BFA-A45F-FBE2C52E2706}" dt="2022-06-30T16:37:03.569" v="1302" actId="404"/>
          <ac:spMkLst>
            <pc:docMk/>
            <pc:sldMk cId="3841093088" sldId="287"/>
            <ac:spMk id="9" creationId="{664A000C-8914-4829-8A37-59BEA2CC741C}"/>
          </ac:spMkLst>
        </pc:spChg>
        <pc:spChg chg="mod">
          <ac:chgData name="pinales" userId="65d003d1-348e-461b-85fc-57bf8f216434" providerId="ADAL" clId="{961946D4-8CF5-4BFA-A45F-FBE2C52E2706}" dt="2022-06-30T16:37:03.569" v="1302" actId="404"/>
          <ac:spMkLst>
            <pc:docMk/>
            <pc:sldMk cId="3841093088" sldId="287"/>
            <ac:spMk id="10" creationId="{AD532202-BD83-4F82-9244-DAD8924D61CA}"/>
          </ac:spMkLst>
        </pc:spChg>
        <pc:spChg chg="mod">
          <ac:chgData name="pinales" userId="65d003d1-348e-461b-85fc-57bf8f216434" providerId="ADAL" clId="{961946D4-8CF5-4BFA-A45F-FBE2C52E2706}" dt="2022-06-30T16:37:03.569" v="1302" actId="404"/>
          <ac:spMkLst>
            <pc:docMk/>
            <pc:sldMk cId="3841093088" sldId="287"/>
            <ac:spMk id="11" creationId="{BE5D646D-2A80-40D0-9EDA-EC5DFF175FDF}"/>
          </ac:spMkLst>
        </pc:spChg>
        <pc:spChg chg="mod">
          <ac:chgData name="pinales" userId="65d003d1-348e-461b-85fc-57bf8f216434" providerId="ADAL" clId="{961946D4-8CF5-4BFA-A45F-FBE2C52E2706}" dt="2022-06-30T16:37:03.569" v="1302" actId="404"/>
          <ac:spMkLst>
            <pc:docMk/>
            <pc:sldMk cId="3841093088" sldId="287"/>
            <ac:spMk id="12" creationId="{30C5BE58-4AE2-4D43-A003-3F6470EAC932}"/>
          </ac:spMkLst>
        </pc:spChg>
        <pc:spChg chg="mod">
          <ac:chgData name="pinales" userId="65d003d1-348e-461b-85fc-57bf8f216434" providerId="ADAL" clId="{961946D4-8CF5-4BFA-A45F-FBE2C52E2706}" dt="2022-06-30T16:37:03.569" v="1302" actId="404"/>
          <ac:spMkLst>
            <pc:docMk/>
            <pc:sldMk cId="3841093088" sldId="287"/>
            <ac:spMk id="13" creationId="{EC854FC5-8356-4757-810C-BE89F13559EB}"/>
          </ac:spMkLst>
        </pc:spChg>
        <pc:spChg chg="mod">
          <ac:chgData name="pinales" userId="65d003d1-348e-461b-85fc-57bf8f216434" providerId="ADAL" clId="{961946D4-8CF5-4BFA-A45F-FBE2C52E2706}" dt="2022-06-30T16:37:03.569" v="1302" actId="404"/>
          <ac:spMkLst>
            <pc:docMk/>
            <pc:sldMk cId="3841093088" sldId="287"/>
            <ac:spMk id="14" creationId="{F601FE2C-C963-4D13-9EB4-3B467B2E6B7A}"/>
          </ac:spMkLst>
        </pc:spChg>
        <pc:spChg chg="mod">
          <ac:chgData name="pinales" userId="65d003d1-348e-461b-85fc-57bf8f216434" providerId="ADAL" clId="{961946D4-8CF5-4BFA-A45F-FBE2C52E2706}" dt="2022-06-30T16:37:03.569" v="1302" actId="404"/>
          <ac:spMkLst>
            <pc:docMk/>
            <pc:sldMk cId="3841093088" sldId="287"/>
            <ac:spMk id="15" creationId="{5ABF4D9A-E4E5-4788-BA71-7634FD2FF804}"/>
          </ac:spMkLst>
        </pc:spChg>
        <pc:spChg chg="mod">
          <ac:chgData name="pinales" userId="65d003d1-348e-461b-85fc-57bf8f216434" providerId="ADAL" clId="{961946D4-8CF5-4BFA-A45F-FBE2C52E2706}" dt="2022-06-30T16:37:03.569" v="1302" actId="404"/>
          <ac:spMkLst>
            <pc:docMk/>
            <pc:sldMk cId="3841093088" sldId="287"/>
            <ac:spMk id="16" creationId="{E468C171-9204-4645-AFEA-EEA2CB82EF2A}"/>
          </ac:spMkLst>
        </pc:spChg>
        <pc:spChg chg="mod">
          <ac:chgData name="pinales" userId="65d003d1-348e-461b-85fc-57bf8f216434" providerId="ADAL" clId="{961946D4-8CF5-4BFA-A45F-FBE2C52E2706}" dt="2022-06-30T16:37:03.569" v="1302" actId="404"/>
          <ac:spMkLst>
            <pc:docMk/>
            <pc:sldMk cId="3841093088" sldId="287"/>
            <ac:spMk id="17" creationId="{9CF9E266-1051-4AE8-A923-49D4D955A6FE}"/>
          </ac:spMkLst>
        </pc:spChg>
        <pc:spChg chg="mod">
          <ac:chgData name="pinales" userId="65d003d1-348e-461b-85fc-57bf8f216434" providerId="ADAL" clId="{961946D4-8CF5-4BFA-A45F-FBE2C52E2706}" dt="2022-06-30T16:37:03.569" v="1302" actId="404"/>
          <ac:spMkLst>
            <pc:docMk/>
            <pc:sldMk cId="3841093088" sldId="287"/>
            <ac:spMk id="18" creationId="{B9C1189E-635A-41A2-878C-2B27E1519CD2}"/>
          </ac:spMkLst>
        </pc:spChg>
        <pc:spChg chg="mod">
          <ac:chgData name="pinales" userId="65d003d1-348e-461b-85fc-57bf8f216434" providerId="ADAL" clId="{961946D4-8CF5-4BFA-A45F-FBE2C52E2706}" dt="2022-06-30T16:37:03.569" v="1302" actId="404"/>
          <ac:spMkLst>
            <pc:docMk/>
            <pc:sldMk cId="3841093088" sldId="287"/>
            <ac:spMk id="19" creationId="{6E6A52E9-B617-47E8-A9E7-C58C3C9CC936}"/>
          </ac:spMkLst>
        </pc:spChg>
        <pc:spChg chg="mod">
          <ac:chgData name="pinales" userId="65d003d1-348e-461b-85fc-57bf8f216434" providerId="ADAL" clId="{961946D4-8CF5-4BFA-A45F-FBE2C52E2706}" dt="2022-06-30T16:37:03.569" v="1302" actId="404"/>
          <ac:spMkLst>
            <pc:docMk/>
            <pc:sldMk cId="3841093088" sldId="287"/>
            <ac:spMk id="20" creationId="{7D92CF44-7134-49C8-B050-7E0176020123}"/>
          </ac:spMkLst>
        </pc:spChg>
        <pc:spChg chg="mod">
          <ac:chgData name="pinales" userId="65d003d1-348e-461b-85fc-57bf8f216434" providerId="ADAL" clId="{961946D4-8CF5-4BFA-A45F-FBE2C52E2706}" dt="2022-06-30T16:37:03.569" v="1302" actId="404"/>
          <ac:spMkLst>
            <pc:docMk/>
            <pc:sldMk cId="3841093088" sldId="287"/>
            <ac:spMk id="23" creationId="{406B9296-1C10-442C-9BE8-6B529F7D7DA4}"/>
          </ac:spMkLst>
        </pc:spChg>
        <pc:spChg chg="mod">
          <ac:chgData name="pinales" userId="65d003d1-348e-461b-85fc-57bf8f216434" providerId="ADAL" clId="{961946D4-8CF5-4BFA-A45F-FBE2C52E2706}" dt="2022-06-30T16:37:03.569" v="1302" actId="404"/>
          <ac:spMkLst>
            <pc:docMk/>
            <pc:sldMk cId="3841093088" sldId="287"/>
            <ac:spMk id="24" creationId="{EFE49785-2A4B-48E8-8A0A-17322FB9A3B3}"/>
          </ac:spMkLst>
        </pc:spChg>
        <pc:spChg chg="mod">
          <ac:chgData name="pinales" userId="65d003d1-348e-461b-85fc-57bf8f216434" providerId="ADAL" clId="{961946D4-8CF5-4BFA-A45F-FBE2C52E2706}" dt="2022-06-30T16:37:10.769" v="1306" actId="404"/>
          <ac:spMkLst>
            <pc:docMk/>
            <pc:sldMk cId="3841093088" sldId="287"/>
            <ac:spMk id="29" creationId="{D125CDBB-FE24-4CE3-A7D5-F581E788F10F}"/>
          </ac:spMkLst>
        </pc:spChg>
        <pc:spChg chg="mod">
          <ac:chgData name="pinales" userId="65d003d1-348e-461b-85fc-57bf8f216434" providerId="ADAL" clId="{961946D4-8CF5-4BFA-A45F-FBE2C52E2706}" dt="2022-06-30T16:37:10.769" v="1306" actId="404"/>
          <ac:spMkLst>
            <pc:docMk/>
            <pc:sldMk cId="3841093088" sldId="287"/>
            <ac:spMk id="30" creationId="{E625AAEB-CA1B-43B4-88DA-A10C38EF62B3}"/>
          </ac:spMkLst>
        </pc:spChg>
        <pc:spChg chg="mod">
          <ac:chgData name="pinales" userId="65d003d1-348e-461b-85fc-57bf8f216434" providerId="ADAL" clId="{961946D4-8CF5-4BFA-A45F-FBE2C52E2706}" dt="2022-06-30T16:37:10.769" v="1306" actId="404"/>
          <ac:spMkLst>
            <pc:docMk/>
            <pc:sldMk cId="3841093088" sldId="287"/>
            <ac:spMk id="31" creationId="{09F62172-03F7-48A7-86EE-997478AFC472}"/>
          </ac:spMkLst>
        </pc:spChg>
        <pc:spChg chg="mod">
          <ac:chgData name="pinales" userId="65d003d1-348e-461b-85fc-57bf8f216434" providerId="ADAL" clId="{961946D4-8CF5-4BFA-A45F-FBE2C52E2706}" dt="2022-06-30T16:37:10.769" v="1306" actId="404"/>
          <ac:spMkLst>
            <pc:docMk/>
            <pc:sldMk cId="3841093088" sldId="287"/>
            <ac:spMk id="32" creationId="{A4A9C264-F4B9-4D30-9DCA-080A718BB584}"/>
          </ac:spMkLst>
        </pc:spChg>
        <pc:spChg chg="mod">
          <ac:chgData name="pinales" userId="65d003d1-348e-461b-85fc-57bf8f216434" providerId="ADAL" clId="{961946D4-8CF5-4BFA-A45F-FBE2C52E2706}" dt="2022-06-30T16:37:10.769" v="1306" actId="404"/>
          <ac:spMkLst>
            <pc:docMk/>
            <pc:sldMk cId="3841093088" sldId="287"/>
            <ac:spMk id="33" creationId="{C63AC086-3308-4B53-B550-9E5AF341665D}"/>
          </ac:spMkLst>
        </pc:spChg>
        <pc:spChg chg="mod">
          <ac:chgData name="pinales" userId="65d003d1-348e-461b-85fc-57bf8f216434" providerId="ADAL" clId="{961946D4-8CF5-4BFA-A45F-FBE2C52E2706}" dt="2022-06-30T16:37:10.769" v="1306" actId="404"/>
          <ac:spMkLst>
            <pc:docMk/>
            <pc:sldMk cId="3841093088" sldId="287"/>
            <ac:spMk id="34" creationId="{CD2EB4F1-E614-4EC2-846A-319EB6099B1F}"/>
          </ac:spMkLst>
        </pc:spChg>
        <pc:spChg chg="mod">
          <ac:chgData name="pinales" userId="65d003d1-348e-461b-85fc-57bf8f216434" providerId="ADAL" clId="{961946D4-8CF5-4BFA-A45F-FBE2C52E2706}" dt="2022-06-30T16:37:10.769" v="1306" actId="404"/>
          <ac:spMkLst>
            <pc:docMk/>
            <pc:sldMk cId="3841093088" sldId="287"/>
            <ac:spMk id="35" creationId="{5BE56EDE-2314-4F75-94B1-5B1DBA6670C7}"/>
          </ac:spMkLst>
        </pc:spChg>
        <pc:spChg chg="mod">
          <ac:chgData name="pinales" userId="65d003d1-348e-461b-85fc-57bf8f216434" providerId="ADAL" clId="{961946D4-8CF5-4BFA-A45F-FBE2C52E2706}" dt="2022-06-30T16:37:10.769" v="1306" actId="404"/>
          <ac:spMkLst>
            <pc:docMk/>
            <pc:sldMk cId="3841093088" sldId="287"/>
            <ac:spMk id="36" creationId="{5D12EF3A-DB0B-4614-A73A-4A240C3BEDDF}"/>
          </ac:spMkLst>
        </pc:spChg>
        <pc:spChg chg="mod">
          <ac:chgData name="pinales" userId="65d003d1-348e-461b-85fc-57bf8f216434" providerId="ADAL" clId="{961946D4-8CF5-4BFA-A45F-FBE2C52E2706}" dt="2022-06-30T16:37:10.769" v="1306" actId="404"/>
          <ac:spMkLst>
            <pc:docMk/>
            <pc:sldMk cId="3841093088" sldId="287"/>
            <ac:spMk id="37" creationId="{19261166-0BE0-43D2-968D-B81B9B20C845}"/>
          </ac:spMkLst>
        </pc:spChg>
        <pc:spChg chg="mod">
          <ac:chgData name="pinales" userId="65d003d1-348e-461b-85fc-57bf8f216434" providerId="ADAL" clId="{961946D4-8CF5-4BFA-A45F-FBE2C52E2706}" dt="2022-06-30T16:37:10.769" v="1306" actId="404"/>
          <ac:spMkLst>
            <pc:docMk/>
            <pc:sldMk cId="3841093088" sldId="287"/>
            <ac:spMk id="38" creationId="{449BA73C-D98C-4474-AB54-EEC861B59297}"/>
          </ac:spMkLst>
        </pc:spChg>
        <pc:spChg chg="mod">
          <ac:chgData name="pinales" userId="65d003d1-348e-461b-85fc-57bf8f216434" providerId="ADAL" clId="{961946D4-8CF5-4BFA-A45F-FBE2C52E2706}" dt="2022-06-30T16:37:10.769" v="1306" actId="404"/>
          <ac:spMkLst>
            <pc:docMk/>
            <pc:sldMk cId="3841093088" sldId="287"/>
            <ac:spMk id="39" creationId="{34062DC4-D054-4F75-AE45-C187ABEDA97E}"/>
          </ac:spMkLst>
        </pc:spChg>
        <pc:spChg chg="mod">
          <ac:chgData name="pinales" userId="65d003d1-348e-461b-85fc-57bf8f216434" providerId="ADAL" clId="{961946D4-8CF5-4BFA-A45F-FBE2C52E2706}" dt="2022-06-30T16:37:10.769" v="1306" actId="404"/>
          <ac:spMkLst>
            <pc:docMk/>
            <pc:sldMk cId="3841093088" sldId="287"/>
            <ac:spMk id="40" creationId="{A860B2EA-F2A8-4C33-B7C8-EC0E76F68AC2}"/>
          </ac:spMkLst>
        </pc:spChg>
        <pc:spChg chg="mod">
          <ac:chgData name="pinales" userId="65d003d1-348e-461b-85fc-57bf8f216434" providerId="ADAL" clId="{961946D4-8CF5-4BFA-A45F-FBE2C52E2706}" dt="2022-06-30T16:37:10.769" v="1306" actId="404"/>
          <ac:spMkLst>
            <pc:docMk/>
            <pc:sldMk cId="3841093088" sldId="287"/>
            <ac:spMk id="42" creationId="{110143D6-2E33-4994-A890-AA9AA41B2103}"/>
          </ac:spMkLst>
        </pc:spChg>
        <pc:spChg chg="mod">
          <ac:chgData name="pinales" userId="65d003d1-348e-461b-85fc-57bf8f216434" providerId="ADAL" clId="{961946D4-8CF5-4BFA-A45F-FBE2C52E2706}" dt="2022-06-30T16:37:10.769" v="1306" actId="404"/>
          <ac:spMkLst>
            <pc:docMk/>
            <pc:sldMk cId="3841093088" sldId="287"/>
            <ac:spMk id="43" creationId="{A9165E2B-B0A3-4515-BA54-846D548E5B8F}"/>
          </ac:spMkLst>
        </pc:spChg>
        <pc:spChg chg="mod">
          <ac:chgData name="pinales" userId="65d003d1-348e-461b-85fc-57bf8f216434" providerId="ADAL" clId="{961946D4-8CF5-4BFA-A45F-FBE2C52E2706}" dt="2022-06-30T16:37:03.569" v="1302" actId="404"/>
          <ac:spMkLst>
            <pc:docMk/>
            <pc:sldMk cId="3841093088" sldId="287"/>
            <ac:spMk id="45" creationId="{4AC27825-8AB2-4159-92CC-C99D256C3499}"/>
          </ac:spMkLst>
        </pc:spChg>
        <pc:spChg chg="mod">
          <ac:chgData name="pinales" userId="65d003d1-348e-461b-85fc-57bf8f216434" providerId="ADAL" clId="{961946D4-8CF5-4BFA-A45F-FBE2C52E2706}" dt="2022-06-30T16:37:10.769" v="1306" actId="404"/>
          <ac:spMkLst>
            <pc:docMk/>
            <pc:sldMk cId="3841093088" sldId="287"/>
            <ac:spMk id="46" creationId="{5DD7A8B9-913E-4BD4-85C0-A52BF0C2EEA8}"/>
          </ac:spMkLst>
        </pc:spChg>
        <pc:spChg chg="mod">
          <ac:chgData name="pinales" userId="65d003d1-348e-461b-85fc-57bf8f216434" providerId="ADAL" clId="{961946D4-8CF5-4BFA-A45F-FBE2C52E2706}" dt="2022-06-30T16:37:10.769" v="1306" actId="404"/>
          <ac:spMkLst>
            <pc:docMk/>
            <pc:sldMk cId="3841093088" sldId="287"/>
            <ac:spMk id="47" creationId="{EA5796D3-B674-4D16-8B5B-8810ECB9A4E0}"/>
          </ac:spMkLst>
        </pc:spChg>
        <pc:spChg chg="mod">
          <ac:chgData name="pinales" userId="65d003d1-348e-461b-85fc-57bf8f216434" providerId="ADAL" clId="{961946D4-8CF5-4BFA-A45F-FBE2C52E2706}" dt="2022-06-30T16:37:10.769" v="1306" actId="404"/>
          <ac:spMkLst>
            <pc:docMk/>
            <pc:sldMk cId="3841093088" sldId="287"/>
            <ac:spMk id="48" creationId="{176F72EE-C0B2-4537-84D4-0E5F94E6813C}"/>
          </ac:spMkLst>
        </pc:spChg>
        <pc:spChg chg="mod">
          <ac:chgData name="pinales" userId="65d003d1-348e-461b-85fc-57bf8f216434" providerId="ADAL" clId="{961946D4-8CF5-4BFA-A45F-FBE2C52E2706}" dt="2022-06-30T16:37:03.569" v="1302" actId="404"/>
          <ac:spMkLst>
            <pc:docMk/>
            <pc:sldMk cId="3841093088" sldId="287"/>
            <ac:spMk id="49" creationId="{F0D400D5-D088-4911-B1DF-9AEB6B4D6AEE}"/>
          </ac:spMkLst>
        </pc:spChg>
        <pc:spChg chg="mod">
          <ac:chgData name="pinales" userId="65d003d1-348e-461b-85fc-57bf8f216434" providerId="ADAL" clId="{961946D4-8CF5-4BFA-A45F-FBE2C52E2706}" dt="2022-06-30T16:37:03.569" v="1302" actId="404"/>
          <ac:spMkLst>
            <pc:docMk/>
            <pc:sldMk cId="3841093088" sldId="287"/>
            <ac:spMk id="50" creationId="{12516E4D-7E13-4587-9439-798F2BFC86E6}"/>
          </ac:spMkLst>
        </pc:spChg>
        <pc:spChg chg="mod">
          <ac:chgData name="pinales" userId="65d003d1-348e-461b-85fc-57bf8f216434" providerId="ADAL" clId="{961946D4-8CF5-4BFA-A45F-FBE2C52E2706}" dt="2022-06-30T16:37:03.569" v="1302" actId="404"/>
          <ac:spMkLst>
            <pc:docMk/>
            <pc:sldMk cId="3841093088" sldId="287"/>
            <ac:spMk id="51" creationId="{F9654F98-B1D4-4B6B-8716-FF2C26E83FF9}"/>
          </ac:spMkLst>
        </pc:spChg>
        <pc:spChg chg="mod">
          <ac:chgData name="pinales" userId="65d003d1-348e-461b-85fc-57bf8f216434" providerId="ADAL" clId="{961946D4-8CF5-4BFA-A45F-FBE2C52E2706}" dt="2022-06-30T16:37:36.597" v="1311" actId="1076"/>
          <ac:spMkLst>
            <pc:docMk/>
            <pc:sldMk cId="3841093088" sldId="287"/>
            <ac:spMk id="52" creationId="{D258937A-5FC5-4952-AB24-23DC55E33977}"/>
          </ac:spMkLst>
        </pc:spChg>
        <pc:grpChg chg="add mod">
          <ac:chgData name="pinales" userId="65d003d1-348e-461b-85fc-57bf8f216434" providerId="ADAL" clId="{961946D4-8CF5-4BFA-A45F-FBE2C52E2706}" dt="2022-06-30T16:37:10.769" v="1306" actId="404"/>
          <ac:grpSpMkLst>
            <pc:docMk/>
            <pc:sldMk cId="3841093088" sldId="287"/>
            <ac:grpSpMk id="3" creationId="{87A1B38F-899E-EC0E-FEA8-5F69BDA40615}"/>
          </ac:grpSpMkLst>
        </pc:grpChg>
        <pc:grpChg chg="add mod">
          <ac:chgData name="pinales" userId="65d003d1-348e-461b-85fc-57bf8f216434" providerId="ADAL" clId="{961946D4-8CF5-4BFA-A45F-FBE2C52E2706}" dt="2022-06-30T16:37:03.569" v="1302" actId="404"/>
          <ac:grpSpMkLst>
            <pc:docMk/>
            <pc:sldMk cId="3841093088" sldId="287"/>
            <ac:grpSpMk id="4" creationId="{852D8966-C9F7-0C39-7958-5FD76C425B2B}"/>
          </ac:grpSpMkLst>
        </pc:grpChg>
        <pc:cxnChg chg="mod">
          <ac:chgData name="pinales" userId="65d003d1-348e-461b-85fc-57bf8f216434" providerId="ADAL" clId="{961946D4-8CF5-4BFA-A45F-FBE2C52E2706}" dt="2022-06-30T16:37:03.569" v="1302" actId="404"/>
          <ac:cxnSpMkLst>
            <pc:docMk/>
            <pc:sldMk cId="3841093088" sldId="287"/>
            <ac:cxnSpMk id="5" creationId="{97CBDE1C-459D-44DD-9E94-D8255765EA4D}"/>
          </ac:cxnSpMkLst>
        </pc:cxnChg>
        <pc:cxnChg chg="mod">
          <ac:chgData name="pinales" userId="65d003d1-348e-461b-85fc-57bf8f216434" providerId="ADAL" clId="{961946D4-8CF5-4BFA-A45F-FBE2C52E2706}" dt="2022-06-30T16:37:03.569" v="1302" actId="404"/>
          <ac:cxnSpMkLst>
            <pc:docMk/>
            <pc:sldMk cId="3841093088" sldId="287"/>
            <ac:cxnSpMk id="7" creationId="{75D42CCA-C820-47F2-944E-66AAA68B8A31}"/>
          </ac:cxnSpMkLst>
        </pc:cxnChg>
        <pc:cxnChg chg="mod">
          <ac:chgData name="pinales" userId="65d003d1-348e-461b-85fc-57bf8f216434" providerId="ADAL" clId="{961946D4-8CF5-4BFA-A45F-FBE2C52E2706}" dt="2022-06-30T16:37:10.769" v="1306" actId="404"/>
          <ac:cxnSpMkLst>
            <pc:docMk/>
            <pc:sldMk cId="3841093088" sldId="287"/>
            <ac:cxnSpMk id="27" creationId="{3C006330-A2D2-4890-BD69-4A7381CB4BD0}"/>
          </ac:cxnSpMkLst>
        </pc:cxnChg>
        <pc:cxnChg chg="mod">
          <ac:chgData name="pinales" userId="65d003d1-348e-461b-85fc-57bf8f216434" providerId="ADAL" clId="{961946D4-8CF5-4BFA-A45F-FBE2C52E2706}" dt="2022-06-30T16:37:10.769" v="1306" actId="404"/>
          <ac:cxnSpMkLst>
            <pc:docMk/>
            <pc:sldMk cId="3841093088" sldId="287"/>
            <ac:cxnSpMk id="28" creationId="{7061B67D-37B5-468D-B6BE-76CE5FDA08FF}"/>
          </ac:cxnSpMkLst>
        </pc:cxnChg>
      </pc:sldChg>
      <pc:sldChg chg="modSp add mod">
        <pc:chgData name="pinales" userId="65d003d1-348e-461b-85fc-57bf8f216434" providerId="ADAL" clId="{961946D4-8CF5-4BFA-A45F-FBE2C52E2706}" dt="2022-06-30T16:39:01.710" v="1325" actId="1076"/>
        <pc:sldMkLst>
          <pc:docMk/>
          <pc:sldMk cId="3222718334" sldId="288"/>
        </pc:sldMkLst>
        <pc:spChg chg="mod">
          <ac:chgData name="pinales" userId="65d003d1-348e-461b-85fc-57bf8f216434" providerId="ADAL" clId="{961946D4-8CF5-4BFA-A45F-FBE2C52E2706}" dt="2022-06-30T16:38:31.397" v="1317" actId="14100"/>
          <ac:spMkLst>
            <pc:docMk/>
            <pc:sldMk cId="3222718334" sldId="288"/>
            <ac:spMk id="2" creationId="{7FC355EF-D2B1-4BE9-B030-A1961A345F1C}"/>
          </ac:spMkLst>
        </pc:spChg>
        <pc:spChg chg="mod">
          <ac:chgData name="pinales" userId="65d003d1-348e-461b-85fc-57bf8f216434" providerId="ADAL" clId="{961946D4-8CF5-4BFA-A45F-FBE2C52E2706}" dt="2022-06-30T16:39:01.710" v="1325" actId="1076"/>
          <ac:spMkLst>
            <pc:docMk/>
            <pc:sldMk cId="3222718334" sldId="288"/>
            <ac:spMk id="5" creationId="{606F7177-16F9-4594-A6A5-E7041F001BD2}"/>
          </ac:spMkLst>
        </pc:spChg>
        <pc:picChg chg="mod">
          <ac:chgData name="pinales" userId="65d003d1-348e-461b-85fc-57bf8f216434" providerId="ADAL" clId="{961946D4-8CF5-4BFA-A45F-FBE2C52E2706}" dt="2022-06-30T16:38:56.654" v="1324" actId="1076"/>
          <ac:picMkLst>
            <pc:docMk/>
            <pc:sldMk cId="3222718334" sldId="288"/>
            <ac:picMk id="4" creationId="{29C9C28B-EDC0-46E2-889F-0B85785EDA2E}"/>
          </ac:picMkLst>
        </pc:picChg>
      </pc:sldChg>
      <pc:sldChg chg="modSp add mod">
        <pc:chgData name="pinales" userId="65d003d1-348e-461b-85fc-57bf8f216434" providerId="ADAL" clId="{961946D4-8CF5-4BFA-A45F-FBE2C52E2706}" dt="2022-06-30T16:41:15.806" v="1366" actId="1076"/>
        <pc:sldMkLst>
          <pc:docMk/>
          <pc:sldMk cId="770631960" sldId="289"/>
        </pc:sldMkLst>
        <pc:spChg chg="mod">
          <ac:chgData name="pinales" userId="65d003d1-348e-461b-85fc-57bf8f216434" providerId="ADAL" clId="{961946D4-8CF5-4BFA-A45F-FBE2C52E2706}" dt="2022-06-30T16:39:31.045" v="1331" actId="2711"/>
          <ac:spMkLst>
            <pc:docMk/>
            <pc:sldMk cId="770631960" sldId="289"/>
            <ac:spMk id="2" creationId="{D2F69687-6836-411B-8859-538633BB9C50}"/>
          </ac:spMkLst>
        </pc:spChg>
        <pc:spChg chg="mod">
          <ac:chgData name="pinales" userId="65d003d1-348e-461b-85fc-57bf8f216434" providerId="ADAL" clId="{961946D4-8CF5-4BFA-A45F-FBE2C52E2706}" dt="2022-06-30T16:41:03.503" v="1362" actId="1076"/>
          <ac:spMkLst>
            <pc:docMk/>
            <pc:sldMk cId="770631960" sldId="289"/>
            <ac:spMk id="6" creationId="{B9649CD5-9F3B-44C8-B4CC-D3107C9DEEC1}"/>
          </ac:spMkLst>
        </pc:spChg>
        <pc:spChg chg="mod">
          <ac:chgData name="pinales" userId="65d003d1-348e-461b-85fc-57bf8f216434" providerId="ADAL" clId="{961946D4-8CF5-4BFA-A45F-FBE2C52E2706}" dt="2022-06-30T16:40:09.250" v="1341" actId="404"/>
          <ac:spMkLst>
            <pc:docMk/>
            <pc:sldMk cId="770631960" sldId="289"/>
            <ac:spMk id="10" creationId="{AD532202-BD83-4F82-9244-DAD8924D61CA}"/>
          </ac:spMkLst>
        </pc:spChg>
        <pc:spChg chg="mod">
          <ac:chgData name="pinales" userId="65d003d1-348e-461b-85fc-57bf8f216434" providerId="ADAL" clId="{961946D4-8CF5-4BFA-A45F-FBE2C52E2706}" dt="2022-06-30T16:40:14.730" v="1345" actId="404"/>
          <ac:spMkLst>
            <pc:docMk/>
            <pc:sldMk cId="770631960" sldId="289"/>
            <ac:spMk id="18" creationId="{B9C1189E-635A-41A2-878C-2B27E1519CD2}"/>
          </ac:spMkLst>
        </pc:spChg>
        <pc:spChg chg="mod">
          <ac:chgData name="pinales" userId="65d003d1-348e-461b-85fc-57bf8f216434" providerId="ADAL" clId="{961946D4-8CF5-4BFA-A45F-FBE2C52E2706}" dt="2022-06-30T16:40:20.721" v="1349" actId="404"/>
          <ac:spMkLst>
            <pc:docMk/>
            <pc:sldMk cId="770631960" sldId="289"/>
            <ac:spMk id="19" creationId="{6E6A52E9-B617-47E8-A9E7-C58C3C9CC936}"/>
          </ac:spMkLst>
        </pc:spChg>
        <pc:spChg chg="mod">
          <ac:chgData name="pinales" userId="65d003d1-348e-461b-85fc-57bf8f216434" providerId="ADAL" clId="{961946D4-8CF5-4BFA-A45F-FBE2C52E2706}" dt="2022-06-30T16:40:43.762" v="1360" actId="2711"/>
          <ac:spMkLst>
            <pc:docMk/>
            <pc:sldMk cId="770631960" sldId="289"/>
            <ac:spMk id="20" creationId="{7D92CF44-7134-49C8-B050-7E0176020123}"/>
          </ac:spMkLst>
        </pc:spChg>
        <pc:spChg chg="mod">
          <ac:chgData name="pinales" userId="65d003d1-348e-461b-85fc-57bf8f216434" providerId="ADAL" clId="{961946D4-8CF5-4BFA-A45F-FBE2C52E2706}" dt="2022-06-30T16:41:03.503" v="1362" actId="1076"/>
          <ac:spMkLst>
            <pc:docMk/>
            <pc:sldMk cId="770631960" sldId="289"/>
            <ac:spMk id="24" creationId="{EFE49785-2A4B-48E8-8A0A-17322FB9A3B3}"/>
          </ac:spMkLst>
        </pc:spChg>
        <pc:spChg chg="mod">
          <ac:chgData name="pinales" userId="65d003d1-348e-461b-85fc-57bf8f216434" providerId="ADAL" clId="{961946D4-8CF5-4BFA-A45F-FBE2C52E2706}" dt="2022-06-30T16:40:28.542" v="1353" actId="404"/>
          <ac:spMkLst>
            <pc:docMk/>
            <pc:sldMk cId="770631960" sldId="289"/>
            <ac:spMk id="45" creationId="{4AC27825-8AB2-4159-92CC-C99D256C3499}"/>
          </ac:spMkLst>
        </pc:spChg>
        <pc:spChg chg="mod">
          <ac:chgData name="pinales" userId="65d003d1-348e-461b-85fc-57bf8f216434" providerId="ADAL" clId="{961946D4-8CF5-4BFA-A45F-FBE2C52E2706}" dt="2022-06-30T16:41:15.806" v="1366" actId="1076"/>
          <ac:spMkLst>
            <pc:docMk/>
            <pc:sldMk cId="770631960" sldId="289"/>
            <ac:spMk id="52" creationId="{D258937A-5FC5-4952-AB24-23DC55E33977}"/>
          </ac:spMkLst>
        </pc:spChg>
      </pc:sldChg>
      <pc:sldChg chg="modSp mod">
        <pc:chgData name="pinales" userId="65d003d1-348e-461b-85fc-57bf8f216434" providerId="ADAL" clId="{961946D4-8CF5-4BFA-A45F-FBE2C52E2706}" dt="2022-07-08T16:55:07.399" v="1639" actId="207"/>
        <pc:sldMkLst>
          <pc:docMk/>
          <pc:sldMk cId="3707096210" sldId="296"/>
        </pc:sldMkLst>
        <pc:spChg chg="mod">
          <ac:chgData name="pinales" userId="65d003d1-348e-461b-85fc-57bf8f216434" providerId="ADAL" clId="{961946D4-8CF5-4BFA-A45F-FBE2C52E2706}" dt="2022-07-08T16:55:07.399" v="1639" actId="207"/>
          <ac:spMkLst>
            <pc:docMk/>
            <pc:sldMk cId="3707096210" sldId="296"/>
            <ac:spMk id="9" creationId="{5EE54E79-CEEB-D578-B5BD-4FF5F3EA524C}"/>
          </ac:spMkLst>
        </pc:spChg>
      </pc:sldChg>
      <pc:sldChg chg="modSp new mod">
        <pc:chgData name="pinales" userId="65d003d1-348e-461b-85fc-57bf8f216434" providerId="ADAL" clId="{961946D4-8CF5-4BFA-A45F-FBE2C52E2706}" dt="2022-06-30T16:14:03.056" v="996"/>
        <pc:sldMkLst>
          <pc:docMk/>
          <pc:sldMk cId="540390853" sldId="297"/>
        </pc:sldMkLst>
        <pc:spChg chg="mod">
          <ac:chgData name="pinales" userId="65d003d1-348e-461b-85fc-57bf8f216434" providerId="ADAL" clId="{961946D4-8CF5-4BFA-A45F-FBE2C52E2706}" dt="2022-06-30T15:35:25.401" v="318" actId="2711"/>
          <ac:spMkLst>
            <pc:docMk/>
            <pc:sldMk cId="540390853" sldId="297"/>
            <ac:spMk id="2" creationId="{5C8C183A-7D11-631C-13EC-31B697067BD8}"/>
          </ac:spMkLst>
        </pc:spChg>
        <pc:spChg chg="mod">
          <ac:chgData name="pinales" userId="65d003d1-348e-461b-85fc-57bf8f216434" providerId="ADAL" clId="{961946D4-8CF5-4BFA-A45F-FBE2C52E2706}" dt="2022-06-30T16:14:03.056" v="996"/>
          <ac:spMkLst>
            <pc:docMk/>
            <pc:sldMk cId="540390853" sldId="297"/>
            <ac:spMk id="3" creationId="{151ACC1C-0D6A-CEFA-7C9F-3CD614890F74}"/>
          </ac:spMkLst>
        </pc:spChg>
        <pc:spChg chg="mod">
          <ac:chgData name="pinales" userId="65d003d1-348e-461b-85fc-57bf8f216434" providerId="ADAL" clId="{961946D4-8CF5-4BFA-A45F-FBE2C52E2706}" dt="2022-06-30T16:01:57.696" v="732" actId="20577"/>
          <ac:spMkLst>
            <pc:docMk/>
            <pc:sldMk cId="540390853" sldId="297"/>
            <ac:spMk id="4" creationId="{9DEA9ECD-EFE6-9A45-7938-864C5310BF3C}"/>
          </ac:spMkLst>
        </pc:spChg>
      </pc:sldChg>
      <pc:sldChg chg="del">
        <pc:chgData name="pinales" userId="65d003d1-348e-461b-85fc-57bf8f216434" providerId="ADAL" clId="{961946D4-8CF5-4BFA-A45F-FBE2C52E2706}" dt="2022-06-30T15:12:11.951" v="51" actId="47"/>
        <pc:sldMkLst>
          <pc:docMk/>
          <pc:sldMk cId="3602554344" sldId="297"/>
        </pc:sldMkLst>
      </pc:sldChg>
      <pc:sldChg chg="addSp delSp modSp new mod modClrScheme chgLayout">
        <pc:chgData name="pinales" userId="65d003d1-348e-461b-85fc-57bf8f216434" providerId="ADAL" clId="{961946D4-8CF5-4BFA-A45F-FBE2C52E2706}" dt="2022-07-08T16:51:51.704" v="1632" actId="14826"/>
        <pc:sldMkLst>
          <pc:docMk/>
          <pc:sldMk cId="2095614227" sldId="298"/>
        </pc:sldMkLst>
        <pc:spChg chg="del mod ord">
          <ac:chgData name="pinales" userId="65d003d1-348e-461b-85fc-57bf8f216434" providerId="ADAL" clId="{961946D4-8CF5-4BFA-A45F-FBE2C52E2706}" dt="2022-06-30T16:50:03.642" v="1484" actId="700"/>
          <ac:spMkLst>
            <pc:docMk/>
            <pc:sldMk cId="2095614227" sldId="298"/>
            <ac:spMk id="2" creationId="{7C4BF4BC-95B5-158C-35F3-64AC2D12348B}"/>
          </ac:spMkLst>
        </pc:spChg>
        <pc:spChg chg="del mod ord">
          <ac:chgData name="pinales" userId="65d003d1-348e-461b-85fc-57bf8f216434" providerId="ADAL" clId="{961946D4-8CF5-4BFA-A45F-FBE2C52E2706}" dt="2022-06-30T16:50:03.642" v="1484" actId="700"/>
          <ac:spMkLst>
            <pc:docMk/>
            <pc:sldMk cId="2095614227" sldId="298"/>
            <ac:spMk id="3" creationId="{3AB88589-B030-1B5E-2FF1-73693E86B18F}"/>
          </ac:spMkLst>
        </pc:spChg>
        <pc:spChg chg="mod ord">
          <ac:chgData name="pinales" userId="65d003d1-348e-461b-85fc-57bf8f216434" providerId="ADAL" clId="{961946D4-8CF5-4BFA-A45F-FBE2C52E2706}" dt="2022-06-30T16:50:03.642" v="1484" actId="700"/>
          <ac:spMkLst>
            <pc:docMk/>
            <pc:sldMk cId="2095614227" sldId="298"/>
            <ac:spMk id="4" creationId="{8698CD6B-B4A9-03B3-B64D-FC5CA1C614A2}"/>
          </ac:spMkLst>
        </pc:spChg>
        <pc:spChg chg="add mod ord">
          <ac:chgData name="pinales" userId="65d003d1-348e-461b-85fc-57bf8f216434" providerId="ADAL" clId="{961946D4-8CF5-4BFA-A45F-FBE2C52E2706}" dt="2022-06-30T16:50:41.227" v="1508" actId="2711"/>
          <ac:spMkLst>
            <pc:docMk/>
            <pc:sldMk cId="2095614227" sldId="298"/>
            <ac:spMk id="5" creationId="{533440CA-41A5-5ECE-24AF-9F3EBC85B56F}"/>
          </ac:spMkLst>
        </pc:spChg>
        <pc:spChg chg="add mod ord">
          <ac:chgData name="pinales" userId="65d003d1-348e-461b-85fc-57bf8f216434" providerId="ADAL" clId="{961946D4-8CF5-4BFA-A45F-FBE2C52E2706}" dt="2022-06-30T16:50:55.843" v="1511" actId="2711"/>
          <ac:spMkLst>
            <pc:docMk/>
            <pc:sldMk cId="2095614227" sldId="298"/>
            <ac:spMk id="6" creationId="{9320E2EF-6AD9-228D-A6DA-968EF33BB57B}"/>
          </ac:spMkLst>
        </pc:spChg>
        <pc:spChg chg="add mod ord">
          <ac:chgData name="pinales" userId="65d003d1-348e-461b-85fc-57bf8f216434" providerId="ADAL" clId="{961946D4-8CF5-4BFA-A45F-FBE2C52E2706}" dt="2022-06-30T16:51:00.018" v="1513" actId="20577"/>
          <ac:spMkLst>
            <pc:docMk/>
            <pc:sldMk cId="2095614227" sldId="298"/>
            <ac:spMk id="7" creationId="{61511441-55E6-B96B-CBDF-20C7CF2DD123}"/>
          </ac:spMkLst>
        </pc:spChg>
        <pc:spChg chg="add del mod">
          <ac:chgData name="pinales" userId="65d003d1-348e-461b-85fc-57bf8f216434" providerId="ADAL" clId="{961946D4-8CF5-4BFA-A45F-FBE2C52E2706}" dt="2022-07-08T16:45:20.621" v="1614" actId="20577"/>
          <ac:spMkLst>
            <pc:docMk/>
            <pc:sldMk cId="2095614227" sldId="298"/>
            <ac:spMk id="8" creationId="{6E00FA71-E6A9-D9B8-CD69-AAFBC2AEFD16}"/>
          </ac:spMkLst>
        </pc:spChg>
        <pc:spChg chg="add del mod">
          <ac:chgData name="pinales" userId="65d003d1-348e-461b-85fc-57bf8f216434" providerId="ADAL" clId="{961946D4-8CF5-4BFA-A45F-FBE2C52E2706}" dt="2022-07-08T16:44:47.094" v="1600" actId="478"/>
          <ac:spMkLst>
            <pc:docMk/>
            <pc:sldMk cId="2095614227" sldId="298"/>
            <ac:spMk id="11" creationId="{28417F6B-630F-352C-DAF8-2A162FF36947}"/>
          </ac:spMkLst>
        </pc:spChg>
        <pc:spChg chg="add mod">
          <ac:chgData name="pinales" userId="65d003d1-348e-461b-85fc-57bf8f216434" providerId="ADAL" clId="{961946D4-8CF5-4BFA-A45F-FBE2C52E2706}" dt="2022-07-08T16:45:44.822" v="1628" actId="1076"/>
          <ac:spMkLst>
            <pc:docMk/>
            <pc:sldMk cId="2095614227" sldId="298"/>
            <ac:spMk id="13" creationId="{7EF9795B-E0F8-D393-ACDB-E209EE45BFB0}"/>
          </ac:spMkLst>
        </pc:spChg>
        <pc:picChg chg="mod">
          <ac:chgData name="pinales" userId="65d003d1-348e-461b-85fc-57bf8f216434" providerId="ADAL" clId="{961946D4-8CF5-4BFA-A45F-FBE2C52E2706}" dt="2022-07-08T16:51:51.704" v="1632" actId="14826"/>
          <ac:picMkLst>
            <pc:docMk/>
            <pc:sldMk cId="2095614227" sldId="298"/>
            <ac:picMk id="3" creationId="{708092D8-5AF4-9219-0846-F1F404755F06}"/>
          </ac:picMkLst>
        </pc:picChg>
        <pc:cxnChg chg="add mod">
          <ac:chgData name="pinales" userId="65d003d1-348e-461b-85fc-57bf8f216434" providerId="ADAL" clId="{961946D4-8CF5-4BFA-A45F-FBE2C52E2706}" dt="2022-07-08T16:45:20.621" v="1614" actId="20577"/>
          <ac:cxnSpMkLst>
            <pc:docMk/>
            <pc:sldMk cId="2095614227" sldId="298"/>
            <ac:cxnSpMk id="10" creationId="{6013813C-9E13-FC1B-3D01-5E6D1BF96D91}"/>
          </ac:cxnSpMkLst>
        </pc:cxnChg>
        <pc:cxnChg chg="add mod">
          <ac:chgData name="pinales" userId="65d003d1-348e-461b-85fc-57bf8f216434" providerId="ADAL" clId="{961946D4-8CF5-4BFA-A45F-FBE2C52E2706}" dt="2022-07-08T16:45:57.812" v="1630" actId="692"/>
          <ac:cxnSpMkLst>
            <pc:docMk/>
            <pc:sldMk cId="2095614227" sldId="298"/>
            <ac:cxnSpMk id="15" creationId="{3733A386-0ED9-ED15-AA34-CF1458301212}"/>
          </ac:cxnSpMkLst>
        </pc:cxnChg>
      </pc:sldChg>
    </pc:docChg>
  </pc:docChgLst>
  <pc:docChgLst>
    <pc:chgData name="pinales" userId="65d003d1-348e-461b-85fc-57bf8f216434" providerId="ADAL" clId="{C15F2848-35EF-43DD-B86C-3BB6A19872CA}"/>
    <pc:docChg chg="custSel modSld">
      <pc:chgData name="pinales" userId="65d003d1-348e-461b-85fc-57bf8f216434" providerId="ADAL" clId="{C15F2848-35EF-43DD-B86C-3BB6A19872CA}" dt="2023-10-10T14:35:45.716" v="447" actId="14100"/>
      <pc:docMkLst>
        <pc:docMk/>
      </pc:docMkLst>
      <pc:sldChg chg="addSp delSp modSp mod">
        <pc:chgData name="pinales" userId="65d003d1-348e-461b-85fc-57bf8f216434" providerId="ADAL" clId="{C15F2848-35EF-43DD-B86C-3BB6A19872CA}" dt="2023-10-10T13:29:24.689" v="73" actId="20577"/>
        <pc:sldMkLst>
          <pc:docMk/>
          <pc:sldMk cId="2169449533" sldId="277"/>
        </pc:sldMkLst>
        <pc:spChg chg="mod">
          <ac:chgData name="pinales" userId="65d003d1-348e-461b-85fc-57bf8f216434" providerId="ADAL" clId="{C15F2848-35EF-43DD-B86C-3BB6A19872CA}" dt="2023-10-10T13:28:30.331" v="72" actId="20577"/>
          <ac:spMkLst>
            <pc:docMk/>
            <pc:sldMk cId="2169449533" sldId="277"/>
            <ac:spMk id="2" creationId="{00000000-0000-0000-0000-000000000000}"/>
          </ac:spMkLst>
        </pc:spChg>
        <pc:spChg chg="del mod">
          <ac:chgData name="pinales" userId="65d003d1-348e-461b-85fc-57bf8f216434" providerId="ADAL" clId="{C15F2848-35EF-43DD-B86C-3BB6A19872CA}" dt="2023-10-10T13:27:41.568" v="64" actId="478"/>
          <ac:spMkLst>
            <pc:docMk/>
            <pc:sldMk cId="2169449533" sldId="277"/>
            <ac:spMk id="4" creationId="{FEE0A21E-B018-8972-195C-FDECFDABD980}"/>
          </ac:spMkLst>
        </pc:spChg>
        <pc:spChg chg="add mod">
          <ac:chgData name="pinales" userId="65d003d1-348e-461b-85fc-57bf8f216434" providerId="ADAL" clId="{C15F2848-35EF-43DD-B86C-3BB6A19872CA}" dt="2023-10-10T13:27:00.902" v="39" actId="1076"/>
          <ac:spMkLst>
            <pc:docMk/>
            <pc:sldMk cId="2169449533" sldId="277"/>
            <ac:spMk id="6" creationId="{25129BC0-2680-0EC0-7277-4A533F8BF4E2}"/>
          </ac:spMkLst>
        </pc:spChg>
        <pc:spChg chg="add mod">
          <ac:chgData name="pinales" userId="65d003d1-348e-461b-85fc-57bf8f216434" providerId="ADAL" clId="{C15F2848-35EF-43DD-B86C-3BB6A19872CA}" dt="2023-10-10T13:27:24.816" v="61" actId="20577"/>
          <ac:spMkLst>
            <pc:docMk/>
            <pc:sldMk cId="2169449533" sldId="277"/>
            <ac:spMk id="8" creationId="{080FCDF0-1FE6-E7C0-04C8-7AEBC52548EE}"/>
          </ac:spMkLst>
        </pc:spChg>
        <pc:spChg chg="add mod">
          <ac:chgData name="pinales" userId="65d003d1-348e-461b-85fc-57bf8f216434" providerId="ADAL" clId="{C15F2848-35EF-43DD-B86C-3BB6A19872CA}" dt="2023-10-10T13:29:24.689" v="73" actId="20577"/>
          <ac:spMkLst>
            <pc:docMk/>
            <pc:sldMk cId="2169449533" sldId="277"/>
            <ac:spMk id="9" creationId="{4268D193-C65D-4687-5B39-CFBD3AC41AF4}"/>
          </ac:spMkLst>
        </pc:spChg>
        <pc:picChg chg="mod">
          <ac:chgData name="pinales" userId="65d003d1-348e-461b-85fc-57bf8f216434" providerId="ADAL" clId="{C15F2848-35EF-43DD-B86C-3BB6A19872CA}" dt="2023-10-10T13:26:40.198" v="37" actId="14826"/>
          <ac:picMkLst>
            <pc:docMk/>
            <pc:sldMk cId="2169449533" sldId="277"/>
            <ac:picMk id="5" creationId="{4DD8619D-78A9-A652-1CD8-AB7ED9C5115A}"/>
          </ac:picMkLst>
        </pc:picChg>
        <pc:picChg chg="add del mod">
          <ac:chgData name="pinales" userId="65d003d1-348e-461b-85fc-57bf8f216434" providerId="ADAL" clId="{C15F2848-35EF-43DD-B86C-3BB6A19872CA}" dt="2023-10-10T13:27:06.972" v="41"/>
          <ac:picMkLst>
            <pc:docMk/>
            <pc:sldMk cId="2169449533" sldId="277"/>
            <ac:picMk id="7" creationId="{7E081AE1-B612-0F86-51F4-4B6CCF4C613A}"/>
          </ac:picMkLst>
        </pc:picChg>
      </pc:sldChg>
      <pc:sldChg chg="modSp">
        <pc:chgData name="pinales" userId="65d003d1-348e-461b-85fc-57bf8f216434" providerId="ADAL" clId="{C15F2848-35EF-43DD-B86C-3BB6A19872CA}" dt="2023-10-10T14:27:35.043" v="417" actId="207"/>
        <pc:sldMkLst>
          <pc:docMk/>
          <pc:sldMk cId="2150452850" sldId="278"/>
        </pc:sldMkLst>
        <pc:spChg chg="mod">
          <ac:chgData name="pinales" userId="65d003d1-348e-461b-85fc-57bf8f216434" providerId="ADAL" clId="{C15F2848-35EF-43DD-B86C-3BB6A19872CA}" dt="2023-10-10T14:27:35.043" v="417" actId="207"/>
          <ac:spMkLst>
            <pc:docMk/>
            <pc:sldMk cId="2150452850" sldId="278"/>
            <ac:spMk id="3" creationId="{00000000-0000-0000-0000-000000000000}"/>
          </ac:spMkLst>
        </pc:spChg>
      </pc:sldChg>
      <pc:sldChg chg="addSp modSp mod">
        <pc:chgData name="pinales" userId="65d003d1-348e-461b-85fc-57bf8f216434" providerId="ADAL" clId="{C15F2848-35EF-43DD-B86C-3BB6A19872CA}" dt="2023-10-10T14:30:51.272" v="442" actId="207"/>
        <pc:sldMkLst>
          <pc:docMk/>
          <pc:sldMk cId="3494215689" sldId="280"/>
        </pc:sldMkLst>
        <pc:spChg chg="mod">
          <ac:chgData name="pinales" userId="65d003d1-348e-461b-85fc-57bf8f216434" providerId="ADAL" clId="{C15F2848-35EF-43DD-B86C-3BB6A19872CA}" dt="2023-10-10T14:30:51.272" v="442" actId="207"/>
          <ac:spMkLst>
            <pc:docMk/>
            <pc:sldMk cId="3494215689" sldId="280"/>
            <ac:spMk id="3" creationId="{00000000-0000-0000-0000-000000000000}"/>
          </ac:spMkLst>
        </pc:spChg>
        <pc:spChg chg="add mod">
          <ac:chgData name="pinales" userId="65d003d1-348e-461b-85fc-57bf8f216434" providerId="ADAL" clId="{C15F2848-35EF-43DD-B86C-3BB6A19872CA}" dt="2023-10-10T13:58:29.613" v="217" actId="403"/>
          <ac:spMkLst>
            <pc:docMk/>
            <pc:sldMk cId="3494215689" sldId="280"/>
            <ac:spMk id="9" creationId="{CE3F5F97-6F7A-589D-FFF3-E9DCFB767D14}"/>
          </ac:spMkLst>
        </pc:spChg>
      </pc:sldChg>
      <pc:sldChg chg="modSp mod">
        <pc:chgData name="pinales" userId="65d003d1-348e-461b-85fc-57bf8f216434" providerId="ADAL" clId="{C15F2848-35EF-43DD-B86C-3BB6A19872CA}" dt="2023-10-10T14:27:07.780" v="416" actId="207"/>
        <pc:sldMkLst>
          <pc:docMk/>
          <pc:sldMk cId="1362303065" sldId="286"/>
        </pc:sldMkLst>
        <pc:spChg chg="mod">
          <ac:chgData name="pinales" userId="65d003d1-348e-461b-85fc-57bf8f216434" providerId="ADAL" clId="{C15F2848-35EF-43DD-B86C-3BB6A19872CA}" dt="2023-10-10T14:27:07.780" v="416" actId="207"/>
          <ac:spMkLst>
            <pc:docMk/>
            <pc:sldMk cId="1362303065" sldId="286"/>
            <ac:spMk id="3" creationId="{00000000-0000-0000-0000-000000000000}"/>
          </ac:spMkLst>
        </pc:spChg>
      </pc:sldChg>
      <pc:sldChg chg="modSp">
        <pc:chgData name="pinales" userId="65d003d1-348e-461b-85fc-57bf8f216434" providerId="ADAL" clId="{C15F2848-35EF-43DD-B86C-3BB6A19872CA}" dt="2023-10-10T14:34:55.877" v="446" actId="14100"/>
        <pc:sldMkLst>
          <pc:docMk/>
          <pc:sldMk cId="3222718334" sldId="288"/>
        </pc:sldMkLst>
        <pc:spChg chg="mod">
          <ac:chgData name="pinales" userId="65d003d1-348e-461b-85fc-57bf8f216434" providerId="ADAL" clId="{C15F2848-35EF-43DD-B86C-3BB6A19872CA}" dt="2023-10-10T14:34:55.877" v="446" actId="14100"/>
          <ac:spMkLst>
            <pc:docMk/>
            <pc:sldMk cId="3222718334" sldId="288"/>
            <ac:spMk id="3" creationId="{683DE000-A5F6-0E39-19D0-FF5354B407AF}"/>
          </ac:spMkLst>
        </pc:spChg>
      </pc:sldChg>
      <pc:sldChg chg="modSp mod">
        <pc:chgData name="pinales" userId="65d003d1-348e-461b-85fc-57bf8f216434" providerId="ADAL" clId="{C15F2848-35EF-43DD-B86C-3BB6A19872CA}" dt="2023-10-10T14:35:45.716" v="447" actId="14100"/>
        <pc:sldMkLst>
          <pc:docMk/>
          <pc:sldMk cId="770631960" sldId="289"/>
        </pc:sldMkLst>
        <pc:spChg chg="mod">
          <ac:chgData name="pinales" userId="65d003d1-348e-461b-85fc-57bf8f216434" providerId="ADAL" clId="{C15F2848-35EF-43DD-B86C-3BB6A19872CA}" dt="2023-10-10T13:52:37.079" v="98" actId="790"/>
          <ac:spMkLst>
            <pc:docMk/>
            <pc:sldMk cId="770631960" sldId="289"/>
            <ac:spMk id="2" creationId="{D2F69687-6836-411B-8859-538633BB9C50}"/>
          </ac:spMkLst>
        </pc:spChg>
        <pc:spChg chg="mod">
          <ac:chgData name="pinales" userId="65d003d1-348e-461b-85fc-57bf8f216434" providerId="ADAL" clId="{C15F2848-35EF-43DD-B86C-3BB6A19872CA}" dt="2023-10-10T14:35:45.716" v="447" actId="14100"/>
          <ac:spMkLst>
            <pc:docMk/>
            <pc:sldMk cId="770631960" sldId="289"/>
            <ac:spMk id="3" creationId="{FA61CCA0-F2E9-E922-E19B-7B8F58D93539}"/>
          </ac:spMkLst>
        </pc:spChg>
      </pc:sldChg>
      <pc:sldChg chg="modSp mod">
        <pc:chgData name="pinales" userId="65d003d1-348e-461b-85fc-57bf8f216434" providerId="ADAL" clId="{C15F2848-35EF-43DD-B86C-3BB6A19872CA}" dt="2023-10-10T14:23:14.360" v="414" actId="33524"/>
        <pc:sldMkLst>
          <pc:docMk/>
          <pc:sldMk cId="540390853" sldId="297"/>
        </pc:sldMkLst>
        <pc:spChg chg="mod">
          <ac:chgData name="pinales" userId="65d003d1-348e-461b-85fc-57bf8f216434" providerId="ADAL" clId="{C15F2848-35EF-43DD-B86C-3BB6A19872CA}" dt="2023-10-10T14:23:14.360" v="414" actId="33524"/>
          <ac:spMkLst>
            <pc:docMk/>
            <pc:sldMk cId="540390853" sldId="297"/>
            <ac:spMk id="3" creationId="{151ACC1C-0D6A-CEFA-7C9F-3CD614890F74}"/>
          </ac:spMkLst>
        </pc:spChg>
      </pc:sldChg>
      <pc:sldChg chg="addSp modSp mod">
        <pc:chgData name="pinales" userId="65d003d1-348e-461b-85fc-57bf8f216434" providerId="ADAL" clId="{C15F2848-35EF-43DD-B86C-3BB6A19872CA}" dt="2023-10-10T14:31:34.429" v="444" actId="14100"/>
        <pc:sldMkLst>
          <pc:docMk/>
          <pc:sldMk cId="2095614227" sldId="298"/>
        </pc:sldMkLst>
        <pc:spChg chg="mod">
          <ac:chgData name="pinales" userId="65d003d1-348e-461b-85fc-57bf8f216434" providerId="ADAL" clId="{C15F2848-35EF-43DD-B86C-3BB6A19872CA}" dt="2023-10-10T14:18:43.771" v="379" actId="20577"/>
          <ac:spMkLst>
            <pc:docMk/>
            <pc:sldMk cId="2095614227" sldId="298"/>
            <ac:spMk id="6" creationId="{9320E2EF-6AD9-228D-A6DA-968EF33BB57B}"/>
          </ac:spMkLst>
        </pc:spChg>
        <pc:spChg chg="mod">
          <ac:chgData name="pinales" userId="65d003d1-348e-461b-85fc-57bf8f216434" providerId="ADAL" clId="{C15F2848-35EF-43DD-B86C-3BB6A19872CA}" dt="2023-10-10T14:05:09.036" v="296" actId="20577"/>
          <ac:spMkLst>
            <pc:docMk/>
            <pc:sldMk cId="2095614227" sldId="298"/>
            <ac:spMk id="9" creationId="{8C046474-6691-3E16-8646-16584F90D648}"/>
          </ac:spMkLst>
        </pc:spChg>
        <pc:spChg chg="add mod">
          <ac:chgData name="pinales" userId="65d003d1-348e-461b-85fc-57bf8f216434" providerId="ADAL" clId="{C15F2848-35EF-43DD-B86C-3BB6A19872CA}" dt="2023-10-10T14:31:34.429" v="444" actId="14100"/>
          <ac:spMkLst>
            <pc:docMk/>
            <pc:sldMk cId="2095614227" sldId="298"/>
            <ac:spMk id="11" creationId="{58996931-14A9-A502-9AA2-B54C090FC09B}"/>
          </ac:spMkLst>
        </pc:spChg>
      </pc:sldChg>
      <pc:sldChg chg="modSp mod">
        <pc:chgData name="pinales" userId="65d003d1-348e-461b-85fc-57bf8f216434" providerId="ADAL" clId="{C15F2848-35EF-43DD-B86C-3BB6A19872CA}" dt="2023-10-10T14:31:53.617" v="445" actId="14100"/>
        <pc:sldMkLst>
          <pc:docMk/>
          <pc:sldMk cId="396320271" sldId="300"/>
        </pc:sldMkLst>
        <pc:spChg chg="mod">
          <ac:chgData name="pinales" userId="65d003d1-348e-461b-85fc-57bf8f216434" providerId="ADAL" clId="{C15F2848-35EF-43DD-B86C-3BB6A19872CA}" dt="2023-10-10T14:08:59.599" v="325" actId="20577"/>
          <ac:spMkLst>
            <pc:docMk/>
            <pc:sldMk cId="396320271" sldId="300"/>
            <ac:spMk id="2" creationId="{4371571A-1243-1C56-4F88-9D6AC261FE55}"/>
          </ac:spMkLst>
        </pc:spChg>
        <pc:spChg chg="mod">
          <ac:chgData name="pinales" userId="65d003d1-348e-461b-85fc-57bf8f216434" providerId="ADAL" clId="{C15F2848-35EF-43DD-B86C-3BB6A19872CA}" dt="2023-10-10T14:31:53.617" v="445" actId="14100"/>
          <ac:spMkLst>
            <pc:docMk/>
            <pc:sldMk cId="396320271" sldId="300"/>
            <ac:spMk id="3" creationId="{F4A2232B-2C37-43A2-D0E6-7E2B7FAB11C6}"/>
          </ac:spMkLst>
        </pc:spChg>
      </pc:sldChg>
      <pc:sldChg chg="modSp mod">
        <pc:chgData name="pinales" userId="65d003d1-348e-461b-85fc-57bf8f216434" providerId="ADAL" clId="{C15F2848-35EF-43DD-B86C-3BB6A19872CA}" dt="2023-10-10T14:25:22.351" v="415" actId="207"/>
        <pc:sldMkLst>
          <pc:docMk/>
          <pc:sldMk cId="2256475559" sldId="302"/>
        </pc:sldMkLst>
        <pc:spChg chg="mod">
          <ac:chgData name="pinales" userId="65d003d1-348e-461b-85fc-57bf8f216434" providerId="ADAL" clId="{C15F2848-35EF-43DD-B86C-3BB6A19872CA}" dt="2023-10-10T14:25:22.351" v="415" actId="207"/>
          <ac:spMkLst>
            <pc:docMk/>
            <pc:sldMk cId="2256475559" sldId="302"/>
            <ac:spMk id="3" creationId="{5D31B17B-2A56-1C32-865D-00F40FEFA424}"/>
          </ac:spMkLst>
        </pc:spChg>
      </pc:sldChg>
    </pc:docChg>
  </pc:docChgLst>
  <pc:docChgLst>
    <pc:chgData name="pinales" userId="65d003d1-348e-461b-85fc-57bf8f216434" providerId="ADAL" clId="{1CC134A9-5BC4-49B9-8AD4-0C59D9EB4DF1}"/>
    <pc:docChg chg="undo redo custSel addSld delSld modSld">
      <pc:chgData name="pinales" userId="65d003d1-348e-461b-85fc-57bf8f216434" providerId="ADAL" clId="{1CC134A9-5BC4-49B9-8AD4-0C59D9EB4DF1}" dt="2022-11-03T17:53:25.833" v="2400" actId="1076"/>
      <pc:docMkLst>
        <pc:docMk/>
      </pc:docMkLst>
      <pc:sldChg chg="modSp mod">
        <pc:chgData name="pinales" userId="65d003d1-348e-461b-85fc-57bf8f216434" providerId="ADAL" clId="{1CC134A9-5BC4-49B9-8AD4-0C59D9EB4DF1}" dt="2022-10-10T16:57:18.389" v="15" actId="20577"/>
        <pc:sldMkLst>
          <pc:docMk/>
          <pc:sldMk cId="0" sldId="256"/>
        </pc:sldMkLst>
        <pc:spChg chg="mod">
          <ac:chgData name="pinales" userId="65d003d1-348e-461b-85fc-57bf8f216434" providerId="ADAL" clId="{1CC134A9-5BC4-49B9-8AD4-0C59D9EB4DF1}" dt="2022-10-10T16:57:18.389" v="15" actId="20577"/>
          <ac:spMkLst>
            <pc:docMk/>
            <pc:sldMk cId="0" sldId="256"/>
            <ac:spMk id="4098" creationId="{7478518B-4304-9BBA-8A95-89C8EF98237C}"/>
          </ac:spMkLst>
        </pc:spChg>
      </pc:sldChg>
      <pc:sldChg chg="modSp mod">
        <pc:chgData name="pinales" userId="65d003d1-348e-461b-85fc-57bf8f216434" providerId="ADAL" clId="{1CC134A9-5BC4-49B9-8AD4-0C59D9EB4DF1}" dt="2022-10-24T16:15:58.641" v="1405" actId="20577"/>
        <pc:sldMkLst>
          <pc:docMk/>
          <pc:sldMk cId="2169449533" sldId="277"/>
        </pc:sldMkLst>
        <pc:spChg chg="mod">
          <ac:chgData name="pinales" userId="65d003d1-348e-461b-85fc-57bf8f216434" providerId="ADAL" clId="{1CC134A9-5BC4-49B9-8AD4-0C59D9EB4DF1}" dt="2022-10-24T16:15:52.387" v="1403" actId="20577"/>
          <ac:spMkLst>
            <pc:docMk/>
            <pc:sldMk cId="2169449533" sldId="277"/>
            <ac:spMk id="2" creationId="{00000000-0000-0000-0000-000000000000}"/>
          </ac:spMkLst>
        </pc:spChg>
        <pc:spChg chg="mod">
          <ac:chgData name="pinales" userId="65d003d1-348e-461b-85fc-57bf8f216434" providerId="ADAL" clId="{1CC134A9-5BC4-49B9-8AD4-0C59D9EB4DF1}" dt="2022-10-24T16:15:58.641" v="1405" actId="20577"/>
          <ac:spMkLst>
            <pc:docMk/>
            <pc:sldMk cId="2169449533" sldId="277"/>
            <ac:spMk id="3" creationId="{00000000-0000-0000-0000-000000000000}"/>
          </ac:spMkLst>
        </pc:spChg>
        <pc:picChg chg="mod">
          <ac:chgData name="pinales" userId="65d003d1-348e-461b-85fc-57bf8f216434" providerId="ADAL" clId="{1CC134A9-5BC4-49B9-8AD4-0C59D9EB4DF1}" dt="2022-10-24T16:14:40.578" v="1396" actId="1076"/>
          <ac:picMkLst>
            <pc:docMk/>
            <pc:sldMk cId="2169449533" sldId="277"/>
            <ac:picMk id="5" creationId="{4DD8619D-78A9-A652-1CD8-AB7ED9C5115A}"/>
          </ac:picMkLst>
        </pc:picChg>
      </pc:sldChg>
      <pc:sldChg chg="addSp modSp mod">
        <pc:chgData name="pinales" userId="65d003d1-348e-461b-85fc-57bf8f216434" providerId="ADAL" clId="{1CC134A9-5BC4-49B9-8AD4-0C59D9EB4DF1}" dt="2022-10-24T16:16:52.063" v="1413" actId="167"/>
        <pc:sldMkLst>
          <pc:docMk/>
          <pc:sldMk cId="2150452850" sldId="278"/>
        </pc:sldMkLst>
        <pc:spChg chg="add mod ord">
          <ac:chgData name="pinales" userId="65d003d1-348e-461b-85fc-57bf8f216434" providerId="ADAL" clId="{1CC134A9-5BC4-49B9-8AD4-0C59D9EB4DF1}" dt="2022-10-24T16:16:34.359" v="1409" actId="167"/>
          <ac:spMkLst>
            <pc:docMk/>
            <pc:sldMk cId="2150452850" sldId="278"/>
            <ac:spMk id="8" creationId="{EFD73F1F-29FC-A1E5-235C-5DACBAF904F2}"/>
          </ac:spMkLst>
        </pc:spChg>
        <pc:spChg chg="add mod ord">
          <ac:chgData name="pinales" userId="65d003d1-348e-461b-85fc-57bf8f216434" providerId="ADAL" clId="{1CC134A9-5BC4-49B9-8AD4-0C59D9EB4DF1}" dt="2022-10-24T16:16:52.063" v="1413" actId="167"/>
          <ac:spMkLst>
            <pc:docMk/>
            <pc:sldMk cId="2150452850" sldId="278"/>
            <ac:spMk id="18" creationId="{1F940DA3-F80F-BC47-8157-87E6708E4CA7}"/>
          </ac:spMkLst>
        </pc:spChg>
      </pc:sldChg>
      <pc:sldChg chg="modSp mod">
        <pc:chgData name="pinales" userId="65d003d1-348e-461b-85fc-57bf8f216434" providerId="ADAL" clId="{1CC134A9-5BC4-49B9-8AD4-0C59D9EB4DF1}" dt="2022-10-31T17:45:14.112" v="1588" actId="790"/>
        <pc:sldMkLst>
          <pc:docMk/>
          <pc:sldMk cId="3494215689" sldId="280"/>
        </pc:sldMkLst>
        <pc:spChg chg="mod">
          <ac:chgData name="pinales" userId="65d003d1-348e-461b-85fc-57bf8f216434" providerId="ADAL" clId="{1CC134A9-5BC4-49B9-8AD4-0C59D9EB4DF1}" dt="2022-10-24T16:45:32.494" v="1449" actId="790"/>
          <ac:spMkLst>
            <pc:docMk/>
            <pc:sldMk cId="3494215689" sldId="280"/>
            <ac:spMk id="2" creationId="{00000000-0000-0000-0000-000000000000}"/>
          </ac:spMkLst>
        </pc:spChg>
        <pc:spChg chg="mod">
          <ac:chgData name="pinales" userId="65d003d1-348e-461b-85fc-57bf8f216434" providerId="ADAL" clId="{1CC134A9-5BC4-49B9-8AD4-0C59D9EB4DF1}" dt="2022-10-31T17:45:14.112" v="1588" actId="790"/>
          <ac:spMkLst>
            <pc:docMk/>
            <pc:sldMk cId="3494215689" sldId="280"/>
            <ac:spMk id="3" creationId="{00000000-0000-0000-0000-000000000000}"/>
          </ac:spMkLst>
        </pc:spChg>
        <pc:spChg chg="mod">
          <ac:chgData name="pinales" userId="65d003d1-348e-461b-85fc-57bf8f216434" providerId="ADAL" clId="{1CC134A9-5BC4-49B9-8AD4-0C59D9EB4DF1}" dt="2022-10-24T16:47:20.639" v="1463" actId="790"/>
          <ac:spMkLst>
            <pc:docMk/>
            <pc:sldMk cId="3494215689" sldId="280"/>
            <ac:spMk id="4" creationId="{0333CF39-A98B-4E06-A047-F98570789FA7}"/>
          </ac:spMkLst>
        </pc:spChg>
        <pc:spChg chg="mod">
          <ac:chgData name="pinales" userId="65d003d1-348e-461b-85fc-57bf8f216434" providerId="ADAL" clId="{1CC134A9-5BC4-49B9-8AD4-0C59D9EB4DF1}" dt="2022-10-24T16:47:27.399" v="1464" actId="790"/>
          <ac:spMkLst>
            <pc:docMk/>
            <pc:sldMk cId="3494215689" sldId="280"/>
            <ac:spMk id="5" creationId="{137FAF46-B21A-4695-8E17-A616832F4412}"/>
          </ac:spMkLst>
        </pc:spChg>
      </pc:sldChg>
      <pc:sldChg chg="modSp mod">
        <pc:chgData name="pinales" userId="65d003d1-348e-461b-85fc-57bf8f216434" providerId="ADAL" clId="{1CC134A9-5BC4-49B9-8AD4-0C59D9EB4DF1}" dt="2022-10-24T16:47:53.735" v="1465" actId="790"/>
        <pc:sldMkLst>
          <pc:docMk/>
          <pc:sldMk cId="1725328275" sldId="285"/>
        </pc:sldMkLst>
        <pc:spChg chg="mod">
          <ac:chgData name="pinales" userId="65d003d1-348e-461b-85fc-57bf8f216434" providerId="ADAL" clId="{1CC134A9-5BC4-49B9-8AD4-0C59D9EB4DF1}" dt="2022-10-24T16:47:53.735" v="1465" actId="790"/>
          <ac:spMkLst>
            <pc:docMk/>
            <pc:sldMk cId="1725328275" sldId="285"/>
            <ac:spMk id="2" creationId="{00000000-0000-0000-0000-000000000000}"/>
          </ac:spMkLst>
        </pc:spChg>
      </pc:sldChg>
      <pc:sldChg chg="addSp modSp mod">
        <pc:chgData name="pinales" userId="65d003d1-348e-461b-85fc-57bf8f216434" providerId="ADAL" clId="{1CC134A9-5BC4-49B9-8AD4-0C59D9EB4DF1}" dt="2022-11-03T17:34:44.100" v="1654" actId="14100"/>
        <pc:sldMkLst>
          <pc:docMk/>
          <pc:sldMk cId="1362303065" sldId="286"/>
        </pc:sldMkLst>
        <pc:spChg chg="mod">
          <ac:chgData name="pinales" userId="65d003d1-348e-461b-85fc-57bf8f216434" providerId="ADAL" clId="{1CC134A9-5BC4-49B9-8AD4-0C59D9EB4DF1}" dt="2022-10-24T16:32:19.092" v="1414" actId="790"/>
          <ac:spMkLst>
            <pc:docMk/>
            <pc:sldMk cId="1362303065" sldId="286"/>
            <ac:spMk id="3" creationId="{00000000-0000-0000-0000-000000000000}"/>
          </ac:spMkLst>
        </pc:spChg>
        <pc:spChg chg="mod">
          <ac:chgData name="pinales" userId="65d003d1-348e-461b-85fc-57bf8f216434" providerId="ADAL" clId="{1CC134A9-5BC4-49B9-8AD4-0C59D9EB4DF1}" dt="2022-11-03T17:34:40.524" v="1653" actId="1076"/>
          <ac:spMkLst>
            <pc:docMk/>
            <pc:sldMk cId="1362303065" sldId="286"/>
            <ac:spMk id="5" creationId="{491D265F-5115-45EB-9A33-106290389DB8}"/>
          </ac:spMkLst>
        </pc:spChg>
        <pc:spChg chg="add mod">
          <ac:chgData name="pinales" userId="65d003d1-348e-461b-85fc-57bf8f216434" providerId="ADAL" clId="{1CC134A9-5BC4-49B9-8AD4-0C59D9EB4DF1}" dt="2022-11-03T17:34:26.572" v="1651" actId="1076"/>
          <ac:spMkLst>
            <pc:docMk/>
            <pc:sldMk cId="1362303065" sldId="286"/>
            <ac:spMk id="6" creationId="{C7D55745-84CF-B2AF-A374-BCB4C47B0B8F}"/>
          </ac:spMkLst>
        </pc:spChg>
        <pc:spChg chg="add mod ord">
          <ac:chgData name="pinales" userId="65d003d1-348e-461b-85fc-57bf8f216434" providerId="ADAL" clId="{1CC134A9-5BC4-49B9-8AD4-0C59D9EB4DF1}" dt="2022-11-03T17:34:29.724" v="1652" actId="14100"/>
          <ac:spMkLst>
            <pc:docMk/>
            <pc:sldMk cId="1362303065" sldId="286"/>
            <ac:spMk id="8" creationId="{4EA37E5C-2D97-01A0-AAB8-59D23B08411B}"/>
          </ac:spMkLst>
        </pc:spChg>
        <pc:picChg chg="add mod">
          <ac:chgData name="pinales" userId="65d003d1-348e-461b-85fc-57bf8f216434" providerId="ADAL" clId="{1CC134A9-5BC4-49B9-8AD4-0C59D9EB4DF1}" dt="2022-11-03T17:34:15.637" v="1650" actId="14100"/>
          <ac:picMkLst>
            <pc:docMk/>
            <pc:sldMk cId="1362303065" sldId="286"/>
            <ac:picMk id="7" creationId="{F066C229-5637-8706-875A-2E533CD72CD9}"/>
          </ac:picMkLst>
        </pc:picChg>
        <pc:cxnChg chg="mod">
          <ac:chgData name="pinales" userId="65d003d1-348e-461b-85fc-57bf8f216434" providerId="ADAL" clId="{1CC134A9-5BC4-49B9-8AD4-0C59D9EB4DF1}" dt="2022-11-03T17:34:44.100" v="1654" actId="14100"/>
          <ac:cxnSpMkLst>
            <pc:docMk/>
            <pc:sldMk cId="1362303065" sldId="286"/>
            <ac:cxnSpMk id="18" creationId="{E39B9A33-DC24-4F76-A24D-625EE7ACB9AD}"/>
          </ac:cxnSpMkLst>
        </pc:cxnChg>
      </pc:sldChg>
      <pc:sldChg chg="addSp delSp modSp del mod">
        <pc:chgData name="pinales" userId="65d003d1-348e-461b-85fc-57bf8f216434" providerId="ADAL" clId="{1CC134A9-5BC4-49B9-8AD4-0C59D9EB4DF1}" dt="2022-11-03T17:34:59.536" v="1655" actId="47"/>
        <pc:sldMkLst>
          <pc:docMk/>
          <pc:sldMk cId="3841093088" sldId="287"/>
        </pc:sldMkLst>
        <pc:spChg chg="mod">
          <ac:chgData name="pinales" userId="65d003d1-348e-461b-85fc-57bf8f216434" providerId="ADAL" clId="{1CC134A9-5BC4-49B9-8AD4-0C59D9EB4DF1}" dt="2022-10-24T19:37:40.200" v="1519" actId="20577"/>
          <ac:spMkLst>
            <pc:docMk/>
            <pc:sldMk cId="3841093088" sldId="287"/>
            <ac:spMk id="2" creationId="{D2F69687-6836-411B-8859-538633BB9C50}"/>
          </ac:spMkLst>
        </pc:spChg>
        <pc:spChg chg="del">
          <ac:chgData name="pinales" userId="65d003d1-348e-461b-85fc-57bf8f216434" providerId="ADAL" clId="{1CC134A9-5BC4-49B9-8AD4-0C59D9EB4DF1}" dt="2022-10-24T19:36:26.675" v="1473" actId="478"/>
          <ac:spMkLst>
            <pc:docMk/>
            <pc:sldMk cId="3841093088" sldId="287"/>
            <ac:spMk id="6" creationId="{84134FEB-85F0-3B11-618B-2B832BD24D16}"/>
          </ac:spMkLst>
        </pc:spChg>
        <pc:spChg chg="mod">
          <ac:chgData name="pinales" userId="65d003d1-348e-461b-85fc-57bf8f216434" providerId="ADAL" clId="{1CC134A9-5BC4-49B9-8AD4-0C59D9EB4DF1}" dt="2022-10-24T16:44:59.916" v="1448" actId="2711"/>
          <ac:spMkLst>
            <pc:docMk/>
            <pc:sldMk cId="3841093088" sldId="287"/>
            <ac:spMk id="24" creationId="{EFE49785-2A4B-48E8-8A0A-17322FB9A3B3}"/>
          </ac:spMkLst>
        </pc:spChg>
        <pc:spChg chg="add del mod">
          <ac:chgData name="pinales" userId="65d003d1-348e-461b-85fc-57bf8f216434" providerId="ADAL" clId="{1CC134A9-5BC4-49B9-8AD4-0C59D9EB4DF1}" dt="2022-11-03T17:33:31.656" v="1642" actId="21"/>
          <ac:spMkLst>
            <pc:docMk/>
            <pc:sldMk cId="3841093088" sldId="287"/>
            <ac:spMk id="52" creationId="{D258937A-5FC5-4952-AB24-23DC55E33977}"/>
          </ac:spMkLst>
        </pc:spChg>
        <pc:spChg chg="del">
          <ac:chgData name="pinales" userId="65d003d1-348e-461b-85fc-57bf8f216434" providerId="ADAL" clId="{1CC134A9-5BC4-49B9-8AD4-0C59D9EB4DF1}" dt="2022-10-24T19:36:26.675" v="1473" actId="478"/>
          <ac:spMkLst>
            <pc:docMk/>
            <pc:sldMk cId="3841093088" sldId="287"/>
            <ac:spMk id="53" creationId="{EFE85CD4-5E19-0547-3198-9EF88B4828F3}"/>
          </ac:spMkLst>
        </pc:spChg>
        <pc:spChg chg="del">
          <ac:chgData name="pinales" userId="65d003d1-348e-461b-85fc-57bf8f216434" providerId="ADAL" clId="{1CC134A9-5BC4-49B9-8AD4-0C59D9EB4DF1}" dt="2022-10-24T19:36:26.675" v="1473" actId="478"/>
          <ac:spMkLst>
            <pc:docMk/>
            <pc:sldMk cId="3841093088" sldId="287"/>
            <ac:spMk id="54" creationId="{01AB9221-2083-23B4-AD1C-3211E64AEF54}"/>
          </ac:spMkLst>
        </pc:spChg>
        <pc:spChg chg="del">
          <ac:chgData name="pinales" userId="65d003d1-348e-461b-85fc-57bf8f216434" providerId="ADAL" clId="{1CC134A9-5BC4-49B9-8AD4-0C59D9EB4DF1}" dt="2022-10-24T19:36:26.675" v="1473" actId="478"/>
          <ac:spMkLst>
            <pc:docMk/>
            <pc:sldMk cId="3841093088" sldId="287"/>
            <ac:spMk id="55" creationId="{7CA25C08-4D43-7185-FD78-0EEF18EBB268}"/>
          </ac:spMkLst>
        </pc:spChg>
        <pc:spChg chg="del">
          <ac:chgData name="pinales" userId="65d003d1-348e-461b-85fc-57bf8f216434" providerId="ADAL" clId="{1CC134A9-5BC4-49B9-8AD4-0C59D9EB4DF1}" dt="2022-10-24T19:36:26.675" v="1473" actId="478"/>
          <ac:spMkLst>
            <pc:docMk/>
            <pc:sldMk cId="3841093088" sldId="287"/>
            <ac:spMk id="61" creationId="{41DDF495-0151-3DF8-E389-8E4B1FF156EF}"/>
          </ac:spMkLst>
        </pc:spChg>
        <pc:spChg chg="del">
          <ac:chgData name="pinales" userId="65d003d1-348e-461b-85fc-57bf8f216434" providerId="ADAL" clId="{1CC134A9-5BC4-49B9-8AD4-0C59D9EB4DF1}" dt="2022-10-24T19:36:26.675" v="1473" actId="478"/>
          <ac:spMkLst>
            <pc:docMk/>
            <pc:sldMk cId="3841093088" sldId="287"/>
            <ac:spMk id="63" creationId="{32EEF5C4-D192-68FD-A244-7FB860E8E7BE}"/>
          </ac:spMkLst>
        </pc:spChg>
        <pc:spChg chg="del">
          <ac:chgData name="pinales" userId="65d003d1-348e-461b-85fc-57bf8f216434" providerId="ADAL" clId="{1CC134A9-5BC4-49B9-8AD4-0C59D9EB4DF1}" dt="2022-10-24T19:36:26.675" v="1473" actId="478"/>
          <ac:spMkLst>
            <pc:docMk/>
            <pc:sldMk cId="3841093088" sldId="287"/>
            <ac:spMk id="64" creationId="{C118D05D-D13A-3B8C-DCBA-E62EC6A7E5D8}"/>
          </ac:spMkLst>
        </pc:spChg>
        <pc:spChg chg="del">
          <ac:chgData name="pinales" userId="65d003d1-348e-461b-85fc-57bf8f216434" providerId="ADAL" clId="{1CC134A9-5BC4-49B9-8AD4-0C59D9EB4DF1}" dt="2022-10-24T19:36:26.675" v="1473" actId="478"/>
          <ac:spMkLst>
            <pc:docMk/>
            <pc:sldMk cId="3841093088" sldId="287"/>
            <ac:spMk id="65" creationId="{5C747237-1F6F-DA17-07E8-D600B46B5F58}"/>
          </ac:spMkLst>
        </pc:spChg>
        <pc:grpChg chg="del">
          <ac:chgData name="pinales" userId="65d003d1-348e-461b-85fc-57bf8f216434" providerId="ADAL" clId="{1CC134A9-5BC4-49B9-8AD4-0C59D9EB4DF1}" dt="2022-10-24T19:36:26.675" v="1473" actId="478"/>
          <ac:grpSpMkLst>
            <pc:docMk/>
            <pc:sldMk cId="3841093088" sldId="287"/>
            <ac:grpSpMk id="4" creationId="{852D8966-C9F7-0C39-7958-5FD76C425B2B}"/>
          </ac:grpSpMkLst>
        </pc:grpChg>
        <pc:picChg chg="add del mod">
          <ac:chgData name="pinales" userId="65d003d1-348e-461b-85fc-57bf8f216434" providerId="ADAL" clId="{1CC134A9-5BC4-49B9-8AD4-0C59D9EB4DF1}" dt="2022-11-03T17:33:31.656" v="1642" actId="21"/>
          <ac:picMkLst>
            <pc:docMk/>
            <pc:sldMk cId="3841093088" sldId="287"/>
            <ac:picMk id="21" creationId="{53C2C3B8-5A37-38BE-959B-D74202A9E6DD}"/>
          </ac:picMkLst>
        </pc:picChg>
        <pc:cxnChg chg="mod">
          <ac:chgData name="pinales" userId="65d003d1-348e-461b-85fc-57bf8f216434" providerId="ADAL" clId="{1CC134A9-5BC4-49B9-8AD4-0C59D9EB4DF1}" dt="2022-10-24T16:40:37.980" v="1431" actId="14100"/>
          <ac:cxnSpMkLst>
            <pc:docMk/>
            <pc:sldMk cId="3841093088" sldId="287"/>
            <ac:cxnSpMk id="5" creationId="{97CBDE1C-459D-44DD-9E94-D8255765EA4D}"/>
          </ac:cxnSpMkLst>
        </pc:cxnChg>
        <pc:cxnChg chg="mod">
          <ac:chgData name="pinales" userId="65d003d1-348e-461b-85fc-57bf8f216434" providerId="ADAL" clId="{1CC134A9-5BC4-49B9-8AD4-0C59D9EB4DF1}" dt="2022-10-24T16:41:10.379" v="1434" actId="1076"/>
          <ac:cxnSpMkLst>
            <pc:docMk/>
            <pc:sldMk cId="3841093088" sldId="287"/>
            <ac:cxnSpMk id="7" creationId="{75D42CCA-C820-47F2-944E-66AAA68B8A31}"/>
          </ac:cxnSpMkLst>
        </pc:cxnChg>
        <pc:cxnChg chg="del mod">
          <ac:chgData name="pinales" userId="65d003d1-348e-461b-85fc-57bf8f216434" providerId="ADAL" clId="{1CC134A9-5BC4-49B9-8AD4-0C59D9EB4DF1}" dt="2022-10-24T19:36:26.675" v="1473" actId="478"/>
          <ac:cxnSpMkLst>
            <pc:docMk/>
            <pc:sldMk cId="3841093088" sldId="287"/>
            <ac:cxnSpMk id="22" creationId="{CDC37F5B-5AC1-1840-A203-9D8621A15CAC}"/>
          </ac:cxnSpMkLst>
        </pc:cxnChg>
        <pc:cxnChg chg="del mod">
          <ac:chgData name="pinales" userId="65d003d1-348e-461b-85fc-57bf8f216434" providerId="ADAL" clId="{1CC134A9-5BC4-49B9-8AD4-0C59D9EB4DF1}" dt="2022-10-24T19:36:26.675" v="1473" actId="478"/>
          <ac:cxnSpMkLst>
            <pc:docMk/>
            <pc:sldMk cId="3841093088" sldId="287"/>
            <ac:cxnSpMk id="62" creationId="{69BCCA39-0A6B-744B-B515-CF8DC5061684}"/>
          </ac:cxnSpMkLst>
        </pc:cxnChg>
      </pc:sldChg>
      <pc:sldChg chg="addSp delSp modSp mod modClrScheme chgLayout">
        <pc:chgData name="pinales" userId="65d003d1-348e-461b-85fc-57bf8f216434" providerId="ADAL" clId="{1CC134A9-5BC4-49B9-8AD4-0C59D9EB4DF1}" dt="2022-11-03T17:48:49.041" v="2273" actId="20577"/>
        <pc:sldMkLst>
          <pc:docMk/>
          <pc:sldMk cId="3222718334" sldId="288"/>
        </pc:sldMkLst>
        <pc:spChg chg="mod ord">
          <ac:chgData name="pinales" userId="65d003d1-348e-461b-85fc-57bf8f216434" providerId="ADAL" clId="{1CC134A9-5BC4-49B9-8AD4-0C59D9EB4DF1}" dt="2022-11-03T17:47:20.936" v="2183" actId="14100"/>
          <ac:spMkLst>
            <pc:docMk/>
            <pc:sldMk cId="3222718334" sldId="288"/>
            <ac:spMk id="2" creationId="{7FC355EF-D2B1-4BE9-B030-A1961A345F1C}"/>
          </ac:spMkLst>
        </pc:spChg>
        <pc:spChg chg="add mod ord">
          <ac:chgData name="pinales" userId="65d003d1-348e-461b-85fc-57bf8f216434" providerId="ADAL" clId="{1CC134A9-5BC4-49B9-8AD4-0C59D9EB4DF1}" dt="2022-11-03T17:48:49.041" v="2273" actId="20577"/>
          <ac:spMkLst>
            <pc:docMk/>
            <pc:sldMk cId="3222718334" sldId="288"/>
            <ac:spMk id="3" creationId="{683DE000-A5F6-0E39-19D0-FF5354B407AF}"/>
          </ac:spMkLst>
        </pc:spChg>
        <pc:spChg chg="add mod ord">
          <ac:chgData name="pinales" userId="65d003d1-348e-461b-85fc-57bf8f216434" providerId="ADAL" clId="{1CC134A9-5BC4-49B9-8AD4-0C59D9EB4DF1}" dt="2022-11-03T17:46:28.198" v="2175" actId="12"/>
          <ac:spMkLst>
            <pc:docMk/>
            <pc:sldMk cId="3222718334" sldId="288"/>
            <ac:spMk id="4" creationId="{5A3E96B4-081E-A583-D93F-119D0F568A4F}"/>
          </ac:spMkLst>
        </pc:spChg>
        <pc:spChg chg="del">
          <ac:chgData name="pinales" userId="65d003d1-348e-461b-85fc-57bf8f216434" providerId="ADAL" clId="{1CC134A9-5BC4-49B9-8AD4-0C59D9EB4DF1}" dt="2022-10-31T17:39:15.410" v="1541" actId="21"/>
          <ac:spMkLst>
            <pc:docMk/>
            <pc:sldMk cId="3222718334" sldId="288"/>
            <ac:spMk id="5" creationId="{606F7177-16F9-4594-A6A5-E7041F001BD2}"/>
          </ac:spMkLst>
        </pc:spChg>
        <pc:spChg chg="add del mod">
          <ac:chgData name="pinales" userId="65d003d1-348e-461b-85fc-57bf8f216434" providerId="ADAL" clId="{1CC134A9-5BC4-49B9-8AD4-0C59D9EB4DF1}" dt="2022-11-03T17:46:16.407" v="2172"/>
          <ac:spMkLst>
            <pc:docMk/>
            <pc:sldMk cId="3222718334" sldId="288"/>
            <ac:spMk id="5" creationId="{7495541B-D019-9036-A09A-5C8176EDE6F5}"/>
          </ac:spMkLst>
        </pc:spChg>
        <pc:spChg chg="add mod ord">
          <ac:chgData name="pinales" userId="65d003d1-348e-461b-85fc-57bf8f216434" providerId="ADAL" clId="{1CC134A9-5BC4-49B9-8AD4-0C59D9EB4DF1}" dt="2022-11-03T17:47:11.608" v="2182" actId="14100"/>
          <ac:spMkLst>
            <pc:docMk/>
            <pc:sldMk cId="3222718334" sldId="288"/>
            <ac:spMk id="6" creationId="{EECBD3B5-5F92-3867-312E-BCE590B6502A}"/>
          </ac:spMkLst>
        </pc:spChg>
        <pc:spChg chg="add mod">
          <ac:chgData name="pinales" userId="65d003d1-348e-461b-85fc-57bf8f216434" providerId="ADAL" clId="{1CC134A9-5BC4-49B9-8AD4-0C59D9EB4DF1}" dt="2022-11-03T17:46:38.054" v="2176"/>
          <ac:spMkLst>
            <pc:docMk/>
            <pc:sldMk cId="3222718334" sldId="288"/>
            <ac:spMk id="8" creationId="{448A4B2F-056F-03D5-FB6A-FFAF92B7D525}"/>
          </ac:spMkLst>
        </pc:spChg>
        <pc:spChg chg="del mod">
          <ac:chgData name="pinales" userId="65d003d1-348e-461b-85fc-57bf8f216434" providerId="ADAL" clId="{1CC134A9-5BC4-49B9-8AD4-0C59D9EB4DF1}" dt="2022-11-03T17:46:46.955" v="2177" actId="478"/>
          <ac:spMkLst>
            <pc:docMk/>
            <pc:sldMk cId="3222718334" sldId="288"/>
            <ac:spMk id="21" creationId="{F9312521-2192-8580-0735-B516E842CB62}"/>
          </ac:spMkLst>
        </pc:spChg>
        <pc:spChg chg="del">
          <ac:chgData name="pinales" userId="65d003d1-348e-461b-85fc-57bf8f216434" providerId="ADAL" clId="{1CC134A9-5BC4-49B9-8AD4-0C59D9EB4DF1}" dt="2022-10-31T17:39:15.410" v="1541" actId="21"/>
          <ac:spMkLst>
            <pc:docMk/>
            <pc:sldMk cId="3222718334" sldId="288"/>
            <ac:spMk id="26" creationId="{32C7F894-05A8-A276-627D-08E4942F8467}"/>
          </ac:spMkLst>
        </pc:spChg>
        <pc:spChg chg="del">
          <ac:chgData name="pinales" userId="65d003d1-348e-461b-85fc-57bf8f216434" providerId="ADAL" clId="{1CC134A9-5BC4-49B9-8AD4-0C59D9EB4DF1}" dt="2022-10-31T17:39:15.410" v="1541" actId="21"/>
          <ac:spMkLst>
            <pc:docMk/>
            <pc:sldMk cId="3222718334" sldId="288"/>
            <ac:spMk id="27" creationId="{F63C4B98-24FE-6210-59E1-B0A170981C1D}"/>
          </ac:spMkLst>
        </pc:spChg>
        <pc:spChg chg="del">
          <ac:chgData name="pinales" userId="65d003d1-348e-461b-85fc-57bf8f216434" providerId="ADAL" clId="{1CC134A9-5BC4-49B9-8AD4-0C59D9EB4DF1}" dt="2022-10-31T17:39:15.410" v="1541" actId="21"/>
          <ac:spMkLst>
            <pc:docMk/>
            <pc:sldMk cId="3222718334" sldId="288"/>
            <ac:spMk id="28" creationId="{5CD1278E-9491-275D-AAD1-CCF3D77EAD95}"/>
          </ac:spMkLst>
        </pc:spChg>
        <pc:spChg chg="del">
          <ac:chgData name="pinales" userId="65d003d1-348e-461b-85fc-57bf8f216434" providerId="ADAL" clId="{1CC134A9-5BC4-49B9-8AD4-0C59D9EB4DF1}" dt="2022-10-31T17:39:15.410" v="1541" actId="21"/>
          <ac:spMkLst>
            <pc:docMk/>
            <pc:sldMk cId="3222718334" sldId="288"/>
            <ac:spMk id="29" creationId="{0F29A293-A08D-7402-EC65-8C320155259A}"/>
          </ac:spMkLst>
        </pc:spChg>
        <pc:spChg chg="del mod">
          <ac:chgData name="pinales" userId="65d003d1-348e-461b-85fc-57bf8f216434" providerId="ADAL" clId="{1CC134A9-5BC4-49B9-8AD4-0C59D9EB4DF1}" dt="2022-10-31T17:39:15.410" v="1541" actId="21"/>
          <ac:spMkLst>
            <pc:docMk/>
            <pc:sldMk cId="3222718334" sldId="288"/>
            <ac:spMk id="30" creationId="{91D199E7-5F00-D928-D99E-E241FBE6D8B0}"/>
          </ac:spMkLst>
        </pc:spChg>
        <pc:grpChg chg="del">
          <ac:chgData name="pinales" userId="65d003d1-348e-461b-85fc-57bf8f216434" providerId="ADAL" clId="{1CC134A9-5BC4-49B9-8AD4-0C59D9EB4DF1}" dt="2022-10-31T17:39:15.410" v="1541" actId="21"/>
          <ac:grpSpMkLst>
            <pc:docMk/>
            <pc:sldMk cId="3222718334" sldId="288"/>
            <ac:grpSpMk id="3" creationId="{E9F03367-7722-3A72-C9B2-6691C3188005}"/>
          </ac:grpSpMkLst>
        </pc:grpChg>
        <pc:picChg chg="del">
          <ac:chgData name="pinales" userId="65d003d1-348e-461b-85fc-57bf8f216434" providerId="ADAL" clId="{1CC134A9-5BC4-49B9-8AD4-0C59D9EB4DF1}" dt="2022-10-31T17:39:15.410" v="1541" actId="21"/>
          <ac:picMkLst>
            <pc:docMk/>
            <pc:sldMk cId="3222718334" sldId="288"/>
            <ac:picMk id="4" creationId="{29C9C28B-EDC0-46E2-889F-0B85785EDA2E}"/>
          </ac:picMkLst>
        </pc:picChg>
        <pc:picChg chg="add mod">
          <ac:chgData name="pinales" userId="65d003d1-348e-461b-85fc-57bf8f216434" providerId="ADAL" clId="{1CC134A9-5BC4-49B9-8AD4-0C59D9EB4DF1}" dt="2022-11-03T17:47:05.779" v="2181" actId="14100"/>
          <ac:picMkLst>
            <pc:docMk/>
            <pc:sldMk cId="3222718334" sldId="288"/>
            <ac:picMk id="7" creationId="{FCC4E0F0-8989-74F5-273B-72F0152BDD62}"/>
          </ac:picMkLst>
        </pc:picChg>
      </pc:sldChg>
      <pc:sldChg chg="addSp delSp modSp mod modClrScheme chgLayout">
        <pc:chgData name="pinales" userId="65d003d1-348e-461b-85fc-57bf8f216434" providerId="ADAL" clId="{1CC134A9-5BC4-49B9-8AD4-0C59D9EB4DF1}" dt="2022-11-03T17:51:35.810" v="2392" actId="14100"/>
        <pc:sldMkLst>
          <pc:docMk/>
          <pc:sldMk cId="770631960" sldId="289"/>
        </pc:sldMkLst>
        <pc:spChg chg="mod ord">
          <ac:chgData name="pinales" userId="65d003d1-348e-461b-85fc-57bf8f216434" providerId="ADAL" clId="{1CC134A9-5BC4-49B9-8AD4-0C59D9EB4DF1}" dt="2022-11-03T17:49:22" v="2274" actId="700"/>
          <ac:spMkLst>
            <pc:docMk/>
            <pc:sldMk cId="770631960" sldId="289"/>
            <ac:spMk id="2" creationId="{D2F69687-6836-411B-8859-538633BB9C50}"/>
          </ac:spMkLst>
        </pc:spChg>
        <pc:spChg chg="add mod ord">
          <ac:chgData name="pinales" userId="65d003d1-348e-461b-85fc-57bf8f216434" providerId="ADAL" clId="{1CC134A9-5BC4-49B9-8AD4-0C59D9EB4DF1}" dt="2022-11-03T17:50:31.652" v="2383" actId="20577"/>
          <ac:spMkLst>
            <pc:docMk/>
            <pc:sldMk cId="770631960" sldId="289"/>
            <ac:spMk id="3" creationId="{FA61CCA0-F2E9-E922-E19B-7B8F58D93539}"/>
          </ac:spMkLst>
        </pc:spChg>
        <pc:spChg chg="add mod ord">
          <ac:chgData name="pinales" userId="65d003d1-348e-461b-85fc-57bf8f216434" providerId="ADAL" clId="{1CC134A9-5BC4-49B9-8AD4-0C59D9EB4DF1}" dt="2022-11-03T17:50:41.034" v="2385" actId="20577"/>
          <ac:spMkLst>
            <pc:docMk/>
            <pc:sldMk cId="770631960" sldId="289"/>
            <ac:spMk id="4" creationId="{F4118B86-07F6-659C-19A9-2F1B0781E609}"/>
          </ac:spMkLst>
        </pc:spChg>
        <pc:spChg chg="add mod ord">
          <ac:chgData name="pinales" userId="65d003d1-348e-461b-85fc-57bf8f216434" providerId="ADAL" clId="{1CC134A9-5BC4-49B9-8AD4-0C59D9EB4DF1}" dt="2022-11-03T17:51:35.810" v="2392" actId="14100"/>
          <ac:spMkLst>
            <pc:docMk/>
            <pc:sldMk cId="770631960" sldId="289"/>
            <ac:spMk id="5" creationId="{6086EC94-8BD0-0DA5-4255-708A2CD72C02}"/>
          </ac:spMkLst>
        </pc:spChg>
        <pc:spChg chg="add mod">
          <ac:chgData name="pinales" userId="65d003d1-348e-461b-85fc-57bf8f216434" providerId="ADAL" clId="{1CC134A9-5BC4-49B9-8AD4-0C59D9EB4DF1}" dt="2022-11-03T17:50:58.032" v="2386"/>
          <ac:spMkLst>
            <pc:docMk/>
            <pc:sldMk cId="770631960" sldId="289"/>
            <ac:spMk id="6" creationId="{2237390D-9ADF-BC1D-BE8F-D5012173C8A0}"/>
          </ac:spMkLst>
        </pc:spChg>
        <pc:spChg chg="del">
          <ac:chgData name="pinales" userId="65d003d1-348e-461b-85fc-57bf8f216434" providerId="ADAL" clId="{1CC134A9-5BC4-49B9-8AD4-0C59D9EB4DF1}" dt="2022-10-24T20:29:57.495" v="1534" actId="478"/>
          <ac:spMkLst>
            <pc:docMk/>
            <pc:sldMk cId="770631960" sldId="289"/>
            <ac:spMk id="6" creationId="{B9649CD5-9F3B-44C8-B4CC-D3107C9DEEC1}"/>
          </ac:spMkLst>
        </pc:spChg>
        <pc:spChg chg="del">
          <ac:chgData name="pinales" userId="65d003d1-348e-461b-85fc-57bf8f216434" providerId="ADAL" clId="{1CC134A9-5BC4-49B9-8AD4-0C59D9EB4DF1}" dt="2022-10-24T20:29:57.495" v="1534" actId="478"/>
          <ac:spMkLst>
            <pc:docMk/>
            <pc:sldMk cId="770631960" sldId="289"/>
            <ac:spMk id="8" creationId="{39B8E285-4570-444F-A1EE-C813DF96BC91}"/>
          </ac:spMkLst>
        </pc:spChg>
        <pc:spChg chg="del">
          <ac:chgData name="pinales" userId="65d003d1-348e-461b-85fc-57bf8f216434" providerId="ADAL" clId="{1CC134A9-5BC4-49B9-8AD4-0C59D9EB4DF1}" dt="2022-10-24T20:29:57.495" v="1534" actId="478"/>
          <ac:spMkLst>
            <pc:docMk/>
            <pc:sldMk cId="770631960" sldId="289"/>
            <ac:spMk id="10" creationId="{AD532202-BD83-4F82-9244-DAD8924D61CA}"/>
          </ac:spMkLst>
        </pc:spChg>
        <pc:spChg chg="del">
          <ac:chgData name="pinales" userId="65d003d1-348e-461b-85fc-57bf8f216434" providerId="ADAL" clId="{1CC134A9-5BC4-49B9-8AD4-0C59D9EB4DF1}" dt="2022-10-24T20:29:57.495" v="1534" actId="478"/>
          <ac:spMkLst>
            <pc:docMk/>
            <pc:sldMk cId="770631960" sldId="289"/>
            <ac:spMk id="18" creationId="{B9C1189E-635A-41A2-878C-2B27E1519CD2}"/>
          </ac:spMkLst>
        </pc:spChg>
        <pc:spChg chg="del">
          <ac:chgData name="pinales" userId="65d003d1-348e-461b-85fc-57bf8f216434" providerId="ADAL" clId="{1CC134A9-5BC4-49B9-8AD4-0C59D9EB4DF1}" dt="2022-10-24T20:29:57.495" v="1534" actId="478"/>
          <ac:spMkLst>
            <pc:docMk/>
            <pc:sldMk cId="770631960" sldId="289"/>
            <ac:spMk id="19" creationId="{6E6A52E9-B617-47E8-A9E7-C58C3C9CC936}"/>
          </ac:spMkLst>
        </pc:spChg>
        <pc:spChg chg="del">
          <ac:chgData name="pinales" userId="65d003d1-348e-461b-85fc-57bf8f216434" providerId="ADAL" clId="{1CC134A9-5BC4-49B9-8AD4-0C59D9EB4DF1}" dt="2022-10-24T20:29:57.495" v="1534" actId="478"/>
          <ac:spMkLst>
            <pc:docMk/>
            <pc:sldMk cId="770631960" sldId="289"/>
            <ac:spMk id="20" creationId="{7D92CF44-7134-49C8-B050-7E0176020123}"/>
          </ac:spMkLst>
        </pc:spChg>
        <pc:spChg chg="del mod">
          <ac:chgData name="pinales" userId="65d003d1-348e-461b-85fc-57bf8f216434" providerId="ADAL" clId="{1CC134A9-5BC4-49B9-8AD4-0C59D9EB4DF1}" dt="2022-10-24T20:29:57.495" v="1534" actId="478"/>
          <ac:spMkLst>
            <pc:docMk/>
            <pc:sldMk cId="770631960" sldId="289"/>
            <ac:spMk id="24" creationId="{EFE49785-2A4B-48E8-8A0A-17322FB9A3B3}"/>
          </ac:spMkLst>
        </pc:spChg>
        <pc:spChg chg="del mod">
          <ac:chgData name="pinales" userId="65d003d1-348e-461b-85fc-57bf8f216434" providerId="ADAL" clId="{1CC134A9-5BC4-49B9-8AD4-0C59D9EB4DF1}" dt="2022-10-24T20:29:57.495" v="1534" actId="478"/>
          <ac:spMkLst>
            <pc:docMk/>
            <pc:sldMk cId="770631960" sldId="289"/>
            <ac:spMk id="25" creationId="{89968856-1864-8B78-F109-E00DF93D2CE6}"/>
          </ac:spMkLst>
        </pc:spChg>
        <pc:spChg chg="del">
          <ac:chgData name="pinales" userId="65d003d1-348e-461b-85fc-57bf8f216434" providerId="ADAL" clId="{1CC134A9-5BC4-49B9-8AD4-0C59D9EB4DF1}" dt="2022-10-24T20:29:57.495" v="1534" actId="478"/>
          <ac:spMkLst>
            <pc:docMk/>
            <pc:sldMk cId="770631960" sldId="289"/>
            <ac:spMk id="26" creationId="{21C20CEF-DCFE-3631-A0BA-53A1698EB7B1}"/>
          </ac:spMkLst>
        </pc:spChg>
        <pc:spChg chg="del">
          <ac:chgData name="pinales" userId="65d003d1-348e-461b-85fc-57bf8f216434" providerId="ADAL" clId="{1CC134A9-5BC4-49B9-8AD4-0C59D9EB4DF1}" dt="2022-10-24T20:29:57.495" v="1534" actId="478"/>
          <ac:spMkLst>
            <pc:docMk/>
            <pc:sldMk cId="770631960" sldId="289"/>
            <ac:spMk id="27" creationId="{CBBAE9FB-ABF5-31CC-0153-8B72ACB3EE1F}"/>
          </ac:spMkLst>
        </pc:spChg>
        <pc:spChg chg="del">
          <ac:chgData name="pinales" userId="65d003d1-348e-461b-85fc-57bf8f216434" providerId="ADAL" clId="{1CC134A9-5BC4-49B9-8AD4-0C59D9EB4DF1}" dt="2022-10-24T20:29:57.495" v="1534" actId="478"/>
          <ac:spMkLst>
            <pc:docMk/>
            <pc:sldMk cId="770631960" sldId="289"/>
            <ac:spMk id="28" creationId="{92FBD782-F847-954B-5958-A12A4F10731F}"/>
          </ac:spMkLst>
        </pc:spChg>
        <pc:spChg chg="del">
          <ac:chgData name="pinales" userId="65d003d1-348e-461b-85fc-57bf8f216434" providerId="ADAL" clId="{1CC134A9-5BC4-49B9-8AD4-0C59D9EB4DF1}" dt="2022-10-24T20:29:57.495" v="1534" actId="478"/>
          <ac:spMkLst>
            <pc:docMk/>
            <pc:sldMk cId="770631960" sldId="289"/>
            <ac:spMk id="29" creationId="{998C5ADB-401B-59A4-C968-AB19EA934D9C}"/>
          </ac:spMkLst>
        </pc:spChg>
        <pc:spChg chg="del">
          <ac:chgData name="pinales" userId="65d003d1-348e-461b-85fc-57bf8f216434" providerId="ADAL" clId="{1CC134A9-5BC4-49B9-8AD4-0C59D9EB4DF1}" dt="2022-10-24T20:29:57.495" v="1534" actId="478"/>
          <ac:spMkLst>
            <pc:docMk/>
            <pc:sldMk cId="770631960" sldId="289"/>
            <ac:spMk id="45" creationId="{4AC27825-8AB2-4159-92CC-C99D256C3499}"/>
          </ac:spMkLst>
        </pc:spChg>
        <pc:spChg chg="del">
          <ac:chgData name="pinales" userId="65d003d1-348e-461b-85fc-57bf8f216434" providerId="ADAL" clId="{1CC134A9-5BC4-49B9-8AD4-0C59D9EB4DF1}" dt="2022-10-24T20:29:57.495" v="1534" actId="478"/>
          <ac:spMkLst>
            <pc:docMk/>
            <pc:sldMk cId="770631960" sldId="289"/>
            <ac:spMk id="49" creationId="{F0D400D5-D088-4911-B1DF-9AEB6B4D6AEE}"/>
          </ac:spMkLst>
        </pc:spChg>
        <pc:spChg chg="del mod">
          <ac:chgData name="pinales" userId="65d003d1-348e-461b-85fc-57bf8f216434" providerId="ADAL" clId="{1CC134A9-5BC4-49B9-8AD4-0C59D9EB4DF1}" dt="2022-11-03T17:51:01.508" v="2387" actId="478"/>
          <ac:spMkLst>
            <pc:docMk/>
            <pc:sldMk cId="770631960" sldId="289"/>
            <ac:spMk id="52" creationId="{D258937A-5FC5-4952-AB24-23DC55E33977}"/>
          </ac:spMkLst>
        </pc:spChg>
        <pc:grpChg chg="del">
          <ac:chgData name="pinales" userId="65d003d1-348e-461b-85fc-57bf8f216434" providerId="ADAL" clId="{1CC134A9-5BC4-49B9-8AD4-0C59D9EB4DF1}" dt="2022-10-24T20:29:57.495" v="1534" actId="478"/>
          <ac:grpSpMkLst>
            <pc:docMk/>
            <pc:sldMk cId="770631960" sldId="289"/>
            <ac:grpSpMk id="4" creationId="{D8672CC0-B6F2-40D4-8EB0-FB55BEE109D7}"/>
          </ac:grpSpMkLst>
        </pc:grpChg>
        <pc:picChg chg="add mod">
          <ac:chgData name="pinales" userId="65d003d1-348e-461b-85fc-57bf8f216434" providerId="ADAL" clId="{1CC134A9-5BC4-49B9-8AD4-0C59D9EB4DF1}" dt="2022-11-03T17:51:19.132" v="2389" actId="14100"/>
          <ac:picMkLst>
            <pc:docMk/>
            <pc:sldMk cId="770631960" sldId="289"/>
            <ac:picMk id="21" creationId="{FD4F149F-C2AE-F8B4-2970-7D81EB5178C3}"/>
          </ac:picMkLst>
        </pc:picChg>
        <pc:cxnChg chg="del mod">
          <ac:chgData name="pinales" userId="65d003d1-348e-461b-85fc-57bf8f216434" providerId="ADAL" clId="{1CC134A9-5BC4-49B9-8AD4-0C59D9EB4DF1}" dt="2022-10-24T20:29:57.495" v="1534" actId="478"/>
          <ac:cxnSpMkLst>
            <pc:docMk/>
            <pc:sldMk cId="770631960" sldId="289"/>
            <ac:cxnSpMk id="5" creationId="{97CBDE1C-459D-44DD-9E94-D8255765EA4D}"/>
          </ac:cxnSpMkLst>
        </pc:cxnChg>
        <pc:cxnChg chg="del mod">
          <ac:chgData name="pinales" userId="65d003d1-348e-461b-85fc-57bf8f216434" providerId="ADAL" clId="{1CC134A9-5BC4-49B9-8AD4-0C59D9EB4DF1}" dt="2022-10-24T20:29:57.495" v="1534" actId="478"/>
          <ac:cxnSpMkLst>
            <pc:docMk/>
            <pc:sldMk cId="770631960" sldId="289"/>
            <ac:cxnSpMk id="7" creationId="{75D42CCA-C820-47F2-944E-66AAA68B8A31}"/>
          </ac:cxnSpMkLst>
        </pc:cxnChg>
      </pc:sldChg>
      <pc:sldChg chg="modSp mod">
        <pc:chgData name="pinales" userId="65d003d1-348e-461b-85fc-57bf8f216434" providerId="ADAL" clId="{1CC134A9-5BC4-49B9-8AD4-0C59D9EB4DF1}" dt="2022-10-24T16:50:35.211" v="1472" actId="790"/>
        <pc:sldMkLst>
          <pc:docMk/>
          <pc:sldMk cId="3707096210" sldId="296"/>
        </pc:sldMkLst>
        <pc:spChg chg="mod">
          <ac:chgData name="pinales" userId="65d003d1-348e-461b-85fc-57bf8f216434" providerId="ADAL" clId="{1CC134A9-5BC4-49B9-8AD4-0C59D9EB4DF1}" dt="2022-10-24T16:50:35.211" v="1472" actId="790"/>
          <ac:spMkLst>
            <pc:docMk/>
            <pc:sldMk cId="3707096210" sldId="296"/>
            <ac:spMk id="9" creationId="{5EE54E79-CEEB-D578-B5BD-4FF5F3EA524C}"/>
          </ac:spMkLst>
        </pc:spChg>
      </pc:sldChg>
      <pc:sldChg chg="addSp modSp mod">
        <pc:chgData name="pinales" userId="65d003d1-348e-461b-85fc-57bf8f216434" providerId="ADAL" clId="{1CC134A9-5BC4-49B9-8AD4-0C59D9EB4DF1}" dt="2022-11-03T17:09:34.747" v="1616" actId="790"/>
        <pc:sldMkLst>
          <pc:docMk/>
          <pc:sldMk cId="540390853" sldId="297"/>
        </pc:sldMkLst>
        <pc:spChg chg="mod">
          <ac:chgData name="pinales" userId="65d003d1-348e-461b-85fc-57bf8f216434" providerId="ADAL" clId="{1CC134A9-5BC4-49B9-8AD4-0C59D9EB4DF1}" dt="2022-11-03T17:09:34.747" v="1616" actId="790"/>
          <ac:spMkLst>
            <pc:docMk/>
            <pc:sldMk cId="540390853" sldId="297"/>
            <ac:spMk id="3" creationId="{151ACC1C-0D6A-CEFA-7C9F-3CD614890F74}"/>
          </ac:spMkLst>
        </pc:spChg>
        <pc:spChg chg="add mod ord">
          <ac:chgData name="pinales" userId="65d003d1-348e-461b-85fc-57bf8f216434" providerId="ADAL" clId="{1CC134A9-5BC4-49B9-8AD4-0C59D9EB4DF1}" dt="2022-10-24T14:39:42.680" v="31" actId="167"/>
          <ac:spMkLst>
            <pc:docMk/>
            <pc:sldMk cId="540390853" sldId="297"/>
            <ac:spMk id="8" creationId="{872AA245-B5E6-53A3-5063-A0C96C6677F2}"/>
          </ac:spMkLst>
        </pc:spChg>
        <pc:picChg chg="add mod">
          <ac:chgData name="pinales" userId="65d003d1-348e-461b-85fc-57bf8f216434" providerId="ADAL" clId="{1CC134A9-5BC4-49B9-8AD4-0C59D9EB4DF1}" dt="2022-10-24T15:58:53.192" v="1331" actId="1076"/>
          <ac:picMkLst>
            <pc:docMk/>
            <pc:sldMk cId="540390853" sldId="297"/>
            <ac:picMk id="7" creationId="{E4EDED89-5E12-C529-BFB9-6E268320C888}"/>
          </ac:picMkLst>
        </pc:picChg>
      </pc:sldChg>
      <pc:sldChg chg="modSp mod">
        <pc:chgData name="pinales" userId="65d003d1-348e-461b-85fc-57bf8f216434" providerId="ADAL" clId="{1CC134A9-5BC4-49B9-8AD4-0C59D9EB4DF1}" dt="2022-10-31T19:59:36.412" v="1593" actId="20577"/>
        <pc:sldMkLst>
          <pc:docMk/>
          <pc:sldMk cId="2095614227" sldId="298"/>
        </pc:sldMkLst>
        <pc:spChg chg="mod">
          <ac:chgData name="pinales" userId="65d003d1-348e-461b-85fc-57bf8f216434" providerId="ADAL" clId="{1CC134A9-5BC4-49B9-8AD4-0C59D9EB4DF1}" dt="2022-10-31T19:59:36.412" v="1593" actId="20577"/>
          <ac:spMkLst>
            <pc:docMk/>
            <pc:sldMk cId="2095614227" sldId="298"/>
            <ac:spMk id="6" creationId="{9320E2EF-6AD9-228D-A6DA-968EF33BB57B}"/>
          </ac:spMkLst>
        </pc:spChg>
      </pc:sldChg>
      <pc:sldChg chg="addSp modSp mod">
        <pc:chgData name="pinales" userId="65d003d1-348e-461b-85fc-57bf8f216434" providerId="ADAL" clId="{1CC134A9-5BC4-49B9-8AD4-0C59D9EB4DF1}" dt="2022-11-03T17:32:01.275" v="1629" actId="207"/>
        <pc:sldMkLst>
          <pc:docMk/>
          <pc:sldMk cId="924279943" sldId="299"/>
        </pc:sldMkLst>
        <pc:spChg chg="mod">
          <ac:chgData name="pinales" userId="65d003d1-348e-461b-85fc-57bf8f216434" providerId="ADAL" clId="{1CC134A9-5BC4-49B9-8AD4-0C59D9EB4DF1}" dt="2022-11-03T17:31:41.497" v="1625" actId="207"/>
          <ac:spMkLst>
            <pc:docMk/>
            <pc:sldMk cId="924279943" sldId="299"/>
            <ac:spMk id="2" creationId="{44F499A9-31A5-C93B-D93B-BC004E853ED8}"/>
          </ac:spMkLst>
        </pc:spChg>
        <pc:spChg chg="mod">
          <ac:chgData name="pinales" userId="65d003d1-348e-461b-85fc-57bf8f216434" providerId="ADAL" clId="{1CC134A9-5BC4-49B9-8AD4-0C59D9EB4DF1}" dt="2022-10-24T14:41:45.652" v="33" actId="207"/>
          <ac:spMkLst>
            <pc:docMk/>
            <pc:sldMk cId="924279943" sldId="299"/>
            <ac:spMk id="3" creationId="{5D31B17B-2A56-1C32-865D-00F40FEFA424}"/>
          </ac:spMkLst>
        </pc:spChg>
        <pc:spChg chg="add mod ord">
          <ac:chgData name="pinales" userId="65d003d1-348e-461b-85fc-57bf8f216434" providerId="ADAL" clId="{1CC134A9-5BC4-49B9-8AD4-0C59D9EB4DF1}" dt="2022-11-03T17:32:01.275" v="1629" actId="207"/>
          <ac:spMkLst>
            <pc:docMk/>
            <pc:sldMk cId="924279943" sldId="299"/>
            <ac:spMk id="8" creationId="{507BE50C-C277-1866-B1CF-5256676B1509}"/>
          </ac:spMkLst>
        </pc:spChg>
        <pc:picChg chg="add mod">
          <ac:chgData name="pinales" userId="65d003d1-348e-461b-85fc-57bf8f216434" providerId="ADAL" clId="{1CC134A9-5BC4-49B9-8AD4-0C59D9EB4DF1}" dt="2022-11-03T17:30:44.908" v="1621" actId="1076"/>
          <ac:picMkLst>
            <pc:docMk/>
            <pc:sldMk cId="924279943" sldId="299"/>
            <ac:picMk id="7" creationId="{26115EBD-F9DE-F9A1-C16D-57D4665DE2DC}"/>
          </ac:picMkLst>
        </pc:picChg>
      </pc:sldChg>
      <pc:sldChg chg="addSp modSp mod">
        <pc:chgData name="pinales" userId="65d003d1-348e-461b-85fc-57bf8f216434" providerId="ADAL" clId="{1CC134A9-5BC4-49B9-8AD4-0C59D9EB4DF1}" dt="2022-11-03T17:53:25.833" v="2400" actId="1076"/>
        <pc:sldMkLst>
          <pc:docMk/>
          <pc:sldMk cId="396320271" sldId="300"/>
        </pc:sldMkLst>
        <pc:spChg chg="mod">
          <ac:chgData name="pinales" userId="65d003d1-348e-461b-85fc-57bf8f216434" providerId="ADAL" clId="{1CC134A9-5BC4-49B9-8AD4-0C59D9EB4DF1}" dt="2022-10-24T16:49:52.226" v="1470" actId="790"/>
          <ac:spMkLst>
            <pc:docMk/>
            <pc:sldMk cId="396320271" sldId="300"/>
            <ac:spMk id="3" creationId="{F4A2232B-2C37-43A2-D0E6-7E2B7FAB11C6}"/>
          </ac:spMkLst>
        </pc:spChg>
        <pc:picChg chg="add mod">
          <ac:chgData name="pinales" userId="65d003d1-348e-461b-85fc-57bf8f216434" providerId="ADAL" clId="{1CC134A9-5BC4-49B9-8AD4-0C59D9EB4DF1}" dt="2022-11-03T17:53:25.833" v="2400" actId="1076"/>
          <ac:picMkLst>
            <pc:docMk/>
            <pc:sldMk cId="396320271" sldId="300"/>
            <ac:picMk id="7" creationId="{60FB6D1B-ED4B-FBC8-DFF9-2635B167D75A}"/>
          </ac:picMkLst>
        </pc:picChg>
      </pc:sldChg>
      <pc:sldChg chg="addSp delSp modSp mod modClrScheme chgLayout">
        <pc:chgData name="pinales" userId="65d003d1-348e-461b-85fc-57bf8f216434" providerId="ADAL" clId="{1CC134A9-5BC4-49B9-8AD4-0C59D9EB4DF1}" dt="2022-11-03T17:40:57.869" v="1933" actId="14100"/>
        <pc:sldMkLst>
          <pc:docMk/>
          <pc:sldMk cId="3566675481" sldId="301"/>
        </pc:sldMkLst>
        <pc:spChg chg="mod ord">
          <ac:chgData name="pinales" userId="65d003d1-348e-461b-85fc-57bf8f216434" providerId="ADAL" clId="{1CC134A9-5BC4-49B9-8AD4-0C59D9EB4DF1}" dt="2022-11-03T17:35:45.638" v="1656" actId="700"/>
          <ac:spMkLst>
            <pc:docMk/>
            <pc:sldMk cId="3566675481" sldId="301"/>
            <ac:spMk id="2" creationId="{D2F69687-6836-411B-8859-538633BB9C50}"/>
          </ac:spMkLst>
        </pc:spChg>
        <pc:spChg chg="add mod ord">
          <ac:chgData name="pinales" userId="65d003d1-348e-461b-85fc-57bf8f216434" providerId="ADAL" clId="{1CC134A9-5BC4-49B9-8AD4-0C59D9EB4DF1}" dt="2022-11-03T17:40:57.869" v="1933" actId="14100"/>
          <ac:spMkLst>
            <pc:docMk/>
            <pc:sldMk cId="3566675481" sldId="301"/>
            <ac:spMk id="3" creationId="{55299AD8-1E1A-F0E9-C6DC-9C43E6A5A65D}"/>
          </ac:spMkLst>
        </pc:spChg>
        <pc:spChg chg="add mod ord">
          <ac:chgData name="pinales" userId="65d003d1-348e-461b-85fc-57bf8f216434" providerId="ADAL" clId="{1CC134A9-5BC4-49B9-8AD4-0C59D9EB4DF1}" dt="2022-11-03T17:37:21.050" v="1736" actId="12"/>
          <ac:spMkLst>
            <pc:docMk/>
            <pc:sldMk cId="3566675481" sldId="301"/>
            <ac:spMk id="4" creationId="{FD3FF1A3-7128-711E-60F4-53933E964C5B}"/>
          </ac:spMkLst>
        </pc:spChg>
        <pc:spChg chg="add mod ord">
          <ac:chgData name="pinales" userId="65d003d1-348e-461b-85fc-57bf8f216434" providerId="ADAL" clId="{1CC134A9-5BC4-49B9-8AD4-0C59D9EB4DF1}" dt="2022-11-03T17:40:51.326" v="1932" actId="14100"/>
          <ac:spMkLst>
            <pc:docMk/>
            <pc:sldMk cId="3566675481" sldId="301"/>
            <ac:spMk id="6" creationId="{28938EA4-0F33-3663-C7B5-DEA0D71F57FF}"/>
          </ac:spMkLst>
        </pc:spChg>
        <pc:spChg chg="mod">
          <ac:chgData name="pinales" userId="65d003d1-348e-461b-85fc-57bf8f216434" providerId="ADAL" clId="{1CC134A9-5BC4-49B9-8AD4-0C59D9EB4DF1}" dt="2022-10-24T16:37:37.298" v="1415"/>
          <ac:spMkLst>
            <pc:docMk/>
            <pc:sldMk cId="3566675481" sldId="301"/>
            <ac:spMk id="7" creationId="{75A83A7C-C3C8-8DB1-7911-0C61CD2DD2EE}"/>
          </ac:spMkLst>
        </pc:spChg>
        <pc:spChg chg="add mod">
          <ac:chgData name="pinales" userId="65d003d1-348e-461b-85fc-57bf8f216434" providerId="ADAL" clId="{1CC134A9-5BC4-49B9-8AD4-0C59D9EB4DF1}" dt="2022-11-03T17:40:12.747" v="1926"/>
          <ac:spMkLst>
            <pc:docMk/>
            <pc:sldMk cId="3566675481" sldId="301"/>
            <ac:spMk id="7" creationId="{AF83B858-9CD8-5902-5607-37A6806ED803}"/>
          </ac:spMkLst>
        </pc:spChg>
        <pc:spChg chg="mod">
          <ac:chgData name="pinales" userId="65d003d1-348e-461b-85fc-57bf8f216434" providerId="ADAL" clId="{1CC134A9-5BC4-49B9-8AD4-0C59D9EB4DF1}" dt="2022-10-24T16:37:37.298" v="1415"/>
          <ac:spMkLst>
            <pc:docMk/>
            <pc:sldMk cId="3566675481" sldId="301"/>
            <ac:spMk id="8" creationId="{C7D947CA-F805-FCD4-AA3F-E917DFE83BEE}"/>
          </ac:spMkLst>
        </pc:spChg>
        <pc:spChg chg="mod">
          <ac:chgData name="pinales" userId="65d003d1-348e-461b-85fc-57bf8f216434" providerId="ADAL" clId="{1CC134A9-5BC4-49B9-8AD4-0C59D9EB4DF1}" dt="2022-10-24T16:37:37.298" v="1415"/>
          <ac:spMkLst>
            <pc:docMk/>
            <pc:sldMk cId="3566675481" sldId="301"/>
            <ac:spMk id="9" creationId="{7E235CB4-FAE1-5BE3-070D-DAEA372C2C10}"/>
          </ac:spMkLst>
        </pc:spChg>
        <pc:spChg chg="mod">
          <ac:chgData name="pinales" userId="65d003d1-348e-461b-85fc-57bf8f216434" providerId="ADAL" clId="{1CC134A9-5BC4-49B9-8AD4-0C59D9EB4DF1}" dt="2022-10-24T16:37:37.298" v="1415"/>
          <ac:spMkLst>
            <pc:docMk/>
            <pc:sldMk cId="3566675481" sldId="301"/>
            <ac:spMk id="10" creationId="{3FFDED14-9A3E-46F4-B82F-7D0094FB9EF3}"/>
          </ac:spMkLst>
        </pc:spChg>
        <pc:spChg chg="mod">
          <ac:chgData name="pinales" userId="65d003d1-348e-461b-85fc-57bf8f216434" providerId="ADAL" clId="{1CC134A9-5BC4-49B9-8AD4-0C59D9EB4DF1}" dt="2022-10-24T16:37:37.298" v="1415"/>
          <ac:spMkLst>
            <pc:docMk/>
            <pc:sldMk cId="3566675481" sldId="301"/>
            <ac:spMk id="11" creationId="{5039D4EB-9689-5695-767F-9D34D43E3A6A}"/>
          </ac:spMkLst>
        </pc:spChg>
        <pc:spChg chg="mod">
          <ac:chgData name="pinales" userId="65d003d1-348e-461b-85fc-57bf8f216434" providerId="ADAL" clId="{1CC134A9-5BC4-49B9-8AD4-0C59D9EB4DF1}" dt="2022-10-24T16:37:37.298" v="1415"/>
          <ac:spMkLst>
            <pc:docMk/>
            <pc:sldMk cId="3566675481" sldId="301"/>
            <ac:spMk id="12" creationId="{DAF7C4A5-C595-CC23-12D0-C50F22600F27}"/>
          </ac:spMkLst>
        </pc:spChg>
        <pc:spChg chg="mod">
          <ac:chgData name="pinales" userId="65d003d1-348e-461b-85fc-57bf8f216434" providerId="ADAL" clId="{1CC134A9-5BC4-49B9-8AD4-0C59D9EB4DF1}" dt="2022-10-24T16:37:37.298" v="1415"/>
          <ac:spMkLst>
            <pc:docMk/>
            <pc:sldMk cId="3566675481" sldId="301"/>
            <ac:spMk id="13" creationId="{F05E8D9A-0B60-F4C9-4070-313AA7ECF335}"/>
          </ac:spMkLst>
        </pc:spChg>
        <pc:spChg chg="mod">
          <ac:chgData name="pinales" userId="65d003d1-348e-461b-85fc-57bf8f216434" providerId="ADAL" clId="{1CC134A9-5BC4-49B9-8AD4-0C59D9EB4DF1}" dt="2022-10-24T16:37:37.298" v="1415"/>
          <ac:spMkLst>
            <pc:docMk/>
            <pc:sldMk cId="3566675481" sldId="301"/>
            <ac:spMk id="14" creationId="{1C3D5A02-E0BE-2CB4-CD20-06DF22150655}"/>
          </ac:spMkLst>
        </pc:spChg>
        <pc:spChg chg="mod">
          <ac:chgData name="pinales" userId="65d003d1-348e-461b-85fc-57bf8f216434" providerId="ADAL" clId="{1CC134A9-5BC4-49B9-8AD4-0C59D9EB4DF1}" dt="2022-10-24T16:37:37.298" v="1415"/>
          <ac:spMkLst>
            <pc:docMk/>
            <pc:sldMk cId="3566675481" sldId="301"/>
            <ac:spMk id="15" creationId="{03F044C8-83BA-E399-6E4F-35600CCF4E79}"/>
          </ac:spMkLst>
        </pc:spChg>
        <pc:spChg chg="mod">
          <ac:chgData name="pinales" userId="65d003d1-348e-461b-85fc-57bf8f216434" providerId="ADAL" clId="{1CC134A9-5BC4-49B9-8AD4-0C59D9EB4DF1}" dt="2022-10-24T16:37:37.298" v="1415"/>
          <ac:spMkLst>
            <pc:docMk/>
            <pc:sldMk cId="3566675481" sldId="301"/>
            <ac:spMk id="16" creationId="{DDF291C7-80D7-1E19-0339-CBBE2CF8C83D}"/>
          </ac:spMkLst>
        </pc:spChg>
        <pc:spChg chg="mod">
          <ac:chgData name="pinales" userId="65d003d1-348e-461b-85fc-57bf8f216434" providerId="ADAL" clId="{1CC134A9-5BC4-49B9-8AD4-0C59D9EB4DF1}" dt="2022-10-24T16:37:37.298" v="1415"/>
          <ac:spMkLst>
            <pc:docMk/>
            <pc:sldMk cId="3566675481" sldId="301"/>
            <ac:spMk id="17" creationId="{C32042E1-FEBE-9E17-6291-A033346F2A5F}"/>
          </ac:spMkLst>
        </pc:spChg>
        <pc:spChg chg="mod">
          <ac:chgData name="pinales" userId="65d003d1-348e-461b-85fc-57bf8f216434" providerId="ADAL" clId="{1CC134A9-5BC4-49B9-8AD4-0C59D9EB4DF1}" dt="2022-10-24T16:37:37.298" v="1415"/>
          <ac:spMkLst>
            <pc:docMk/>
            <pc:sldMk cId="3566675481" sldId="301"/>
            <ac:spMk id="18" creationId="{7E73F72F-D0D4-FE31-B90A-32B07D9918B3}"/>
          </ac:spMkLst>
        </pc:spChg>
        <pc:spChg chg="mod">
          <ac:chgData name="pinales" userId="65d003d1-348e-461b-85fc-57bf8f216434" providerId="ADAL" clId="{1CC134A9-5BC4-49B9-8AD4-0C59D9EB4DF1}" dt="2022-10-24T16:37:37.298" v="1415"/>
          <ac:spMkLst>
            <pc:docMk/>
            <pc:sldMk cId="3566675481" sldId="301"/>
            <ac:spMk id="19" creationId="{2AB0EF16-CAE5-D619-D563-84F4F366D61B}"/>
          </ac:spMkLst>
        </pc:spChg>
        <pc:spChg chg="mod">
          <ac:chgData name="pinales" userId="65d003d1-348e-461b-85fc-57bf8f216434" providerId="ADAL" clId="{1CC134A9-5BC4-49B9-8AD4-0C59D9EB4DF1}" dt="2022-10-24T16:37:37.298" v="1415"/>
          <ac:spMkLst>
            <pc:docMk/>
            <pc:sldMk cId="3566675481" sldId="301"/>
            <ac:spMk id="20" creationId="{88BCF857-45D8-02F7-60EE-8B52B58C7459}"/>
          </ac:spMkLst>
        </pc:spChg>
        <pc:spChg chg="mod">
          <ac:chgData name="pinales" userId="65d003d1-348e-461b-85fc-57bf8f216434" providerId="ADAL" clId="{1CC134A9-5BC4-49B9-8AD4-0C59D9EB4DF1}" dt="2022-10-24T16:37:37.298" v="1415"/>
          <ac:spMkLst>
            <pc:docMk/>
            <pc:sldMk cId="3566675481" sldId="301"/>
            <ac:spMk id="21" creationId="{37932DB1-2CB7-CDA1-67B7-70760272B6C1}"/>
          </ac:spMkLst>
        </pc:spChg>
        <pc:spChg chg="add del mod">
          <ac:chgData name="pinales" userId="65d003d1-348e-461b-85fc-57bf8f216434" providerId="ADAL" clId="{1CC134A9-5BC4-49B9-8AD4-0C59D9EB4DF1}" dt="2022-10-24T19:38:41.924" v="1526" actId="478"/>
          <ac:spMkLst>
            <pc:docMk/>
            <pc:sldMk cId="3566675481" sldId="301"/>
            <ac:spMk id="22" creationId="{1BC99906-B894-CEDB-651C-0E610D1EA581}"/>
          </ac:spMkLst>
        </pc:spChg>
        <pc:spChg chg="del mod">
          <ac:chgData name="pinales" userId="65d003d1-348e-461b-85fc-57bf8f216434" providerId="ADAL" clId="{1CC134A9-5BC4-49B9-8AD4-0C59D9EB4DF1}" dt="2022-11-03T17:40:16.169" v="1927" actId="478"/>
          <ac:spMkLst>
            <pc:docMk/>
            <pc:sldMk cId="3566675481" sldId="301"/>
            <ac:spMk id="52" creationId="{D258937A-5FC5-4952-AB24-23DC55E33977}"/>
          </ac:spMkLst>
        </pc:spChg>
        <pc:spChg chg="del">
          <ac:chgData name="pinales" userId="65d003d1-348e-461b-85fc-57bf8f216434" providerId="ADAL" clId="{1CC134A9-5BC4-49B9-8AD4-0C59D9EB4DF1}" dt="2022-10-24T19:38:41.924" v="1526" actId="478"/>
          <ac:spMkLst>
            <pc:docMk/>
            <pc:sldMk cId="3566675481" sldId="301"/>
            <ac:spMk id="56" creationId="{A3402116-69F2-5543-97E4-F68255BE76E8}"/>
          </ac:spMkLst>
        </pc:spChg>
        <pc:spChg chg="del">
          <ac:chgData name="pinales" userId="65d003d1-348e-461b-85fc-57bf8f216434" providerId="ADAL" clId="{1CC134A9-5BC4-49B9-8AD4-0C59D9EB4DF1}" dt="2022-10-24T19:38:41.924" v="1526" actId="478"/>
          <ac:spMkLst>
            <pc:docMk/>
            <pc:sldMk cId="3566675481" sldId="301"/>
            <ac:spMk id="57" creationId="{7064FAA4-B95B-37FB-FB4D-4787C40D5BDD}"/>
          </ac:spMkLst>
        </pc:spChg>
        <pc:spChg chg="del">
          <ac:chgData name="pinales" userId="65d003d1-348e-461b-85fc-57bf8f216434" providerId="ADAL" clId="{1CC134A9-5BC4-49B9-8AD4-0C59D9EB4DF1}" dt="2022-10-24T19:38:41.924" v="1526" actId="478"/>
          <ac:spMkLst>
            <pc:docMk/>
            <pc:sldMk cId="3566675481" sldId="301"/>
            <ac:spMk id="58" creationId="{6175B2DF-BEAC-AEE1-B000-1964BA274FCC}"/>
          </ac:spMkLst>
        </pc:spChg>
        <pc:spChg chg="del mod">
          <ac:chgData name="pinales" userId="65d003d1-348e-461b-85fc-57bf8f216434" providerId="ADAL" clId="{1CC134A9-5BC4-49B9-8AD4-0C59D9EB4DF1}" dt="2022-10-24T19:38:41.924" v="1526" actId="478"/>
          <ac:spMkLst>
            <pc:docMk/>
            <pc:sldMk cId="3566675481" sldId="301"/>
            <ac:spMk id="59" creationId="{8FEE6AC1-0FEE-C34F-EE90-5DF380488B68}"/>
          </ac:spMkLst>
        </pc:spChg>
        <pc:spChg chg="del">
          <ac:chgData name="pinales" userId="65d003d1-348e-461b-85fc-57bf8f216434" providerId="ADAL" clId="{1CC134A9-5BC4-49B9-8AD4-0C59D9EB4DF1}" dt="2022-10-24T19:38:41.924" v="1526" actId="478"/>
          <ac:spMkLst>
            <pc:docMk/>
            <pc:sldMk cId="3566675481" sldId="301"/>
            <ac:spMk id="60" creationId="{BC0F6CBA-8B33-38B1-F1B1-FE2458C64D50}"/>
          </ac:spMkLst>
        </pc:spChg>
        <pc:spChg chg="del">
          <ac:chgData name="pinales" userId="65d003d1-348e-461b-85fc-57bf8f216434" providerId="ADAL" clId="{1CC134A9-5BC4-49B9-8AD4-0C59D9EB4DF1}" dt="2022-10-24T19:38:41.924" v="1526" actId="478"/>
          <ac:spMkLst>
            <pc:docMk/>
            <pc:sldMk cId="3566675481" sldId="301"/>
            <ac:spMk id="61" creationId="{E96D4BB3-F0AE-1B58-1775-10DC8C51E55D}"/>
          </ac:spMkLst>
        </pc:spChg>
        <pc:spChg chg="del">
          <ac:chgData name="pinales" userId="65d003d1-348e-461b-85fc-57bf8f216434" providerId="ADAL" clId="{1CC134A9-5BC4-49B9-8AD4-0C59D9EB4DF1}" dt="2022-10-24T19:38:41.924" v="1526" actId="478"/>
          <ac:spMkLst>
            <pc:docMk/>
            <pc:sldMk cId="3566675481" sldId="301"/>
            <ac:spMk id="62" creationId="{48091AD8-1A31-A7E8-C09C-9378EF41AD98}"/>
          </ac:spMkLst>
        </pc:spChg>
        <pc:spChg chg="del">
          <ac:chgData name="pinales" userId="65d003d1-348e-461b-85fc-57bf8f216434" providerId="ADAL" clId="{1CC134A9-5BC4-49B9-8AD4-0C59D9EB4DF1}" dt="2022-10-24T19:38:41.924" v="1526" actId="478"/>
          <ac:spMkLst>
            <pc:docMk/>
            <pc:sldMk cId="3566675481" sldId="301"/>
            <ac:spMk id="63" creationId="{0D5F1C75-DA3E-CAD5-F06E-CC40EB1C7A7E}"/>
          </ac:spMkLst>
        </pc:spChg>
        <pc:spChg chg="del">
          <ac:chgData name="pinales" userId="65d003d1-348e-461b-85fc-57bf8f216434" providerId="ADAL" clId="{1CC134A9-5BC4-49B9-8AD4-0C59D9EB4DF1}" dt="2022-10-24T19:38:41.924" v="1526" actId="478"/>
          <ac:spMkLst>
            <pc:docMk/>
            <pc:sldMk cId="3566675481" sldId="301"/>
            <ac:spMk id="65" creationId="{74DCA2BD-2730-50CD-0506-7626F228417E}"/>
          </ac:spMkLst>
        </pc:spChg>
        <pc:grpChg chg="del">
          <ac:chgData name="pinales" userId="65d003d1-348e-461b-85fc-57bf8f216434" providerId="ADAL" clId="{1CC134A9-5BC4-49B9-8AD4-0C59D9EB4DF1}" dt="2022-10-24T19:38:41.924" v="1526" actId="478"/>
          <ac:grpSpMkLst>
            <pc:docMk/>
            <pc:sldMk cId="3566675481" sldId="301"/>
            <ac:grpSpMk id="3" creationId="{87A1B38F-899E-EC0E-FEA8-5F69BDA40615}"/>
          </ac:grpSpMkLst>
        </pc:grpChg>
        <pc:grpChg chg="add del mod">
          <ac:chgData name="pinales" userId="65d003d1-348e-461b-85fc-57bf8f216434" providerId="ADAL" clId="{1CC134A9-5BC4-49B9-8AD4-0C59D9EB4DF1}" dt="2022-10-24T16:38:13.626" v="1417" actId="478"/>
          <ac:grpSpMkLst>
            <pc:docMk/>
            <pc:sldMk cId="3566675481" sldId="301"/>
            <ac:grpSpMk id="4" creationId="{B38A2CA7-B082-E660-D809-9E5A60F44615}"/>
          </ac:grpSpMkLst>
        </pc:grpChg>
        <pc:picChg chg="add mod">
          <ac:chgData name="pinales" userId="65d003d1-348e-461b-85fc-57bf8f216434" providerId="ADAL" clId="{1CC134A9-5BC4-49B9-8AD4-0C59D9EB4DF1}" dt="2022-11-03T17:40:39.559" v="1930" actId="14100"/>
          <ac:picMkLst>
            <pc:docMk/>
            <pc:sldMk cId="3566675481" sldId="301"/>
            <ac:picMk id="5" creationId="{DE5232CE-E46A-1F7A-FDFC-3E97ABDDBA2C}"/>
          </ac:picMkLst>
        </pc:picChg>
        <pc:cxnChg chg="mod">
          <ac:chgData name="pinales" userId="65d003d1-348e-461b-85fc-57bf8f216434" providerId="ADAL" clId="{1CC134A9-5BC4-49B9-8AD4-0C59D9EB4DF1}" dt="2022-10-24T16:37:37.298" v="1415"/>
          <ac:cxnSpMkLst>
            <pc:docMk/>
            <pc:sldMk cId="3566675481" sldId="301"/>
            <ac:cxnSpMk id="5" creationId="{715B8001-ADD2-8E38-E3BA-9D41503DC0D2}"/>
          </ac:cxnSpMkLst>
        </pc:cxnChg>
        <pc:cxnChg chg="mod">
          <ac:chgData name="pinales" userId="65d003d1-348e-461b-85fc-57bf8f216434" providerId="ADAL" clId="{1CC134A9-5BC4-49B9-8AD4-0C59D9EB4DF1}" dt="2022-10-24T16:37:37.298" v="1415"/>
          <ac:cxnSpMkLst>
            <pc:docMk/>
            <pc:sldMk cId="3566675481" sldId="301"/>
            <ac:cxnSpMk id="6" creationId="{62A49EAA-DB0F-1284-D6F8-E0A03322E79B}"/>
          </ac:cxnSpMkLst>
        </pc:cxnChg>
        <pc:cxnChg chg="mod">
          <ac:chgData name="pinales" userId="65d003d1-348e-461b-85fc-57bf8f216434" providerId="ADAL" clId="{1CC134A9-5BC4-49B9-8AD4-0C59D9EB4DF1}" dt="2022-10-24T16:39:50.572" v="1430" actId="14100"/>
          <ac:cxnSpMkLst>
            <pc:docMk/>
            <pc:sldMk cId="3566675481" sldId="301"/>
            <ac:cxnSpMk id="27" creationId="{3C006330-A2D2-4890-BD69-4A7381CB4BD0}"/>
          </ac:cxnSpMkLst>
        </pc:cxnChg>
        <pc:cxnChg chg="mod">
          <ac:chgData name="pinales" userId="65d003d1-348e-461b-85fc-57bf8f216434" providerId="ADAL" clId="{1CC134A9-5BC4-49B9-8AD4-0C59D9EB4DF1}" dt="2022-10-24T16:39:39.459" v="1428" actId="14100"/>
          <ac:cxnSpMkLst>
            <pc:docMk/>
            <pc:sldMk cId="3566675481" sldId="301"/>
            <ac:cxnSpMk id="28" creationId="{7061B67D-37B5-468D-B6BE-76CE5FDA08FF}"/>
          </ac:cxnSpMkLst>
        </pc:cxnChg>
        <pc:cxnChg chg="del mod">
          <ac:chgData name="pinales" userId="65d003d1-348e-461b-85fc-57bf8f216434" providerId="ADAL" clId="{1CC134A9-5BC4-49B9-8AD4-0C59D9EB4DF1}" dt="2022-10-24T19:38:41.924" v="1526" actId="478"/>
          <ac:cxnSpMkLst>
            <pc:docMk/>
            <pc:sldMk cId="3566675481" sldId="301"/>
            <ac:cxnSpMk id="64" creationId="{D901CBA4-20F4-4B53-BB18-B07E9A949D94}"/>
          </ac:cxnSpMkLst>
        </pc:cxnChg>
        <pc:cxnChg chg="del mod">
          <ac:chgData name="pinales" userId="65d003d1-348e-461b-85fc-57bf8f216434" providerId="ADAL" clId="{1CC134A9-5BC4-49B9-8AD4-0C59D9EB4DF1}" dt="2022-10-24T19:38:41.924" v="1526" actId="478"/>
          <ac:cxnSpMkLst>
            <pc:docMk/>
            <pc:sldMk cId="3566675481" sldId="301"/>
            <ac:cxnSpMk id="66" creationId="{F01DD703-CF94-F72D-456D-EC39DD16C5BC}"/>
          </ac:cxnSpMkLst>
        </pc:cxnChg>
      </pc:sldChg>
      <pc:sldChg chg="addSp delSp modSp add mod">
        <pc:chgData name="pinales" userId="65d003d1-348e-461b-85fc-57bf8f216434" providerId="ADAL" clId="{1CC134A9-5BC4-49B9-8AD4-0C59D9EB4DF1}" dt="2022-11-03T17:33:00.479" v="1641" actId="20577"/>
        <pc:sldMkLst>
          <pc:docMk/>
          <pc:sldMk cId="2256475559" sldId="302"/>
        </pc:sldMkLst>
        <pc:spChg chg="mod">
          <ac:chgData name="pinales" userId="65d003d1-348e-461b-85fc-57bf8f216434" providerId="ADAL" clId="{1CC134A9-5BC4-49B9-8AD4-0C59D9EB4DF1}" dt="2022-11-03T17:32:50.306" v="1635" actId="20577"/>
          <ac:spMkLst>
            <pc:docMk/>
            <pc:sldMk cId="2256475559" sldId="302"/>
            <ac:spMk id="2" creationId="{44F499A9-31A5-C93B-D93B-BC004E853ED8}"/>
          </ac:spMkLst>
        </pc:spChg>
        <pc:spChg chg="mod">
          <ac:chgData name="pinales" userId="65d003d1-348e-461b-85fc-57bf8f216434" providerId="ADAL" clId="{1CC134A9-5BC4-49B9-8AD4-0C59D9EB4DF1}" dt="2022-11-03T17:33:00.479" v="1641" actId="20577"/>
          <ac:spMkLst>
            <pc:docMk/>
            <pc:sldMk cId="2256475559" sldId="302"/>
            <ac:spMk id="3" creationId="{5D31B17B-2A56-1C32-865D-00F40FEFA424}"/>
          </ac:spMkLst>
        </pc:spChg>
        <pc:spChg chg="mod">
          <ac:chgData name="pinales" userId="65d003d1-348e-461b-85fc-57bf8f216434" providerId="ADAL" clId="{1CC134A9-5BC4-49B9-8AD4-0C59D9EB4DF1}" dt="2022-10-24T15:13:47.572" v="828" actId="14100"/>
          <ac:spMkLst>
            <pc:docMk/>
            <pc:sldMk cId="2256475559" sldId="302"/>
            <ac:spMk id="4" creationId="{4B441753-E936-8026-B54E-56CF74378AB1}"/>
          </ac:spMkLst>
        </pc:spChg>
        <pc:spChg chg="mod">
          <ac:chgData name="pinales" userId="65d003d1-348e-461b-85fc-57bf8f216434" providerId="ADAL" clId="{1CC134A9-5BC4-49B9-8AD4-0C59D9EB4DF1}" dt="2022-10-24T15:13:53.348" v="829" actId="14100"/>
          <ac:spMkLst>
            <pc:docMk/>
            <pc:sldMk cId="2256475559" sldId="302"/>
            <ac:spMk id="5" creationId="{9679AE5E-43A6-AAF2-7A63-97E47C9F758B}"/>
          </ac:spMkLst>
        </pc:spChg>
        <pc:spChg chg="add mod ord">
          <ac:chgData name="pinales" userId="65d003d1-348e-461b-85fc-57bf8f216434" providerId="ADAL" clId="{1CC134A9-5BC4-49B9-8AD4-0C59D9EB4DF1}" dt="2022-10-24T15:59:47.974" v="1338" actId="167"/>
          <ac:spMkLst>
            <pc:docMk/>
            <pc:sldMk cId="2256475559" sldId="302"/>
            <ac:spMk id="12" creationId="{94605040-0A8E-3849-6F95-2071ACE003A4}"/>
          </ac:spMkLst>
        </pc:spChg>
        <pc:spChg chg="add mod ord">
          <ac:chgData name="pinales" userId="65d003d1-348e-461b-85fc-57bf8f216434" providerId="ADAL" clId="{1CC134A9-5BC4-49B9-8AD4-0C59D9EB4DF1}" dt="2022-10-24T16:00:31.407" v="1347" actId="167"/>
          <ac:spMkLst>
            <pc:docMk/>
            <pc:sldMk cId="2256475559" sldId="302"/>
            <ac:spMk id="14" creationId="{294DA3E5-4D93-2D20-CAB8-C1E61247A263}"/>
          </ac:spMkLst>
        </pc:spChg>
        <pc:picChg chg="del mod">
          <ac:chgData name="pinales" userId="65d003d1-348e-461b-85fc-57bf8f216434" providerId="ADAL" clId="{1CC134A9-5BC4-49B9-8AD4-0C59D9EB4DF1}" dt="2022-10-24T15:41:02.432" v="1322" actId="21"/>
          <ac:picMkLst>
            <pc:docMk/>
            <pc:sldMk cId="2256475559" sldId="302"/>
            <ac:picMk id="6" creationId="{5A016CB4-FF5B-0E37-E3D3-99079562BBBE}"/>
          </ac:picMkLst>
        </pc:picChg>
        <pc:picChg chg="add mod">
          <ac:chgData name="pinales" userId="65d003d1-348e-461b-85fc-57bf8f216434" providerId="ADAL" clId="{1CC134A9-5BC4-49B9-8AD4-0C59D9EB4DF1}" dt="2022-10-24T15:40:17.058" v="1321" actId="14100"/>
          <ac:picMkLst>
            <pc:docMk/>
            <pc:sldMk cId="2256475559" sldId="302"/>
            <ac:picMk id="8" creationId="{9785E4E7-1E48-FEC3-FA15-F833864110DD}"/>
          </ac:picMkLst>
        </pc:picChg>
        <pc:picChg chg="add mod">
          <ac:chgData name="pinales" userId="65d003d1-348e-461b-85fc-57bf8f216434" providerId="ADAL" clId="{1CC134A9-5BC4-49B9-8AD4-0C59D9EB4DF1}" dt="2022-10-24T16:01:31.366" v="1348" actId="14826"/>
          <ac:picMkLst>
            <pc:docMk/>
            <pc:sldMk cId="2256475559" sldId="302"/>
            <ac:picMk id="10" creationId="{F249AFAD-C87A-D488-E1B8-6C96AC6503E3}"/>
          </ac:picMkLst>
        </pc:picChg>
        <pc:picChg chg="add del mod">
          <ac:chgData name="pinales" userId="65d003d1-348e-461b-85fc-57bf8f216434" providerId="ADAL" clId="{1CC134A9-5BC4-49B9-8AD4-0C59D9EB4DF1}" dt="2022-10-24T15:58:43.976" v="1329"/>
          <ac:picMkLst>
            <pc:docMk/>
            <pc:sldMk cId="2256475559" sldId="302"/>
            <ac:picMk id="11" creationId="{75F0EC61-396E-10F9-2331-EC579DCF5BC8}"/>
          </ac:picMkLst>
        </pc:picChg>
        <pc:picChg chg="add del mod">
          <ac:chgData name="pinales" userId="65d003d1-348e-461b-85fc-57bf8f216434" providerId="ADAL" clId="{1CC134A9-5BC4-49B9-8AD4-0C59D9EB4DF1}" dt="2022-10-24T15:59:57.761" v="1340"/>
          <ac:picMkLst>
            <pc:docMk/>
            <pc:sldMk cId="2256475559" sldId="302"/>
            <ac:picMk id="13" creationId="{15BA49C1-2B32-75A9-94DD-EE601448F851}"/>
          </ac:picMkLst>
        </pc:picChg>
        <pc:picChg chg="add del mod">
          <ac:chgData name="pinales" userId="65d003d1-348e-461b-85fc-57bf8f216434" providerId="ADAL" clId="{1CC134A9-5BC4-49B9-8AD4-0C59D9EB4DF1}" dt="2022-10-24T15:38:33.292" v="1312" actId="478"/>
          <ac:picMkLst>
            <pc:docMk/>
            <pc:sldMk cId="2256475559" sldId="302"/>
            <ac:picMk id="1026" creationId="{E14BB684-FAB8-D747-E978-BB4CF8323258}"/>
          </ac:picMkLst>
        </pc:picChg>
      </pc:sldChg>
    </pc:docChg>
  </pc:docChgLst>
  <pc:docChgLst>
    <pc:chgData name="pinales" userId="65d003d1-348e-461b-85fc-57bf8f216434" providerId="ADAL" clId="{C75ECE4E-ACD8-4247-920A-7C00A0F16751}"/>
    <pc:docChg chg="undo redo custSel addSld modSld">
      <pc:chgData name="pinales" userId="65d003d1-348e-461b-85fc-57bf8f216434" providerId="ADAL" clId="{C75ECE4E-ACD8-4247-920A-7C00A0F16751}" dt="2024-10-31T16:47:20.847" v="3659" actId="20577"/>
      <pc:docMkLst>
        <pc:docMk/>
      </pc:docMkLst>
      <pc:sldChg chg="addSp modSp mod">
        <pc:chgData name="pinales" userId="65d003d1-348e-461b-85fc-57bf8f216434" providerId="ADAL" clId="{C75ECE4E-ACD8-4247-920A-7C00A0F16751}" dt="2024-10-31T13:42:18.836" v="2779" actId="947"/>
        <pc:sldMkLst>
          <pc:docMk/>
          <pc:sldMk cId="2169449533" sldId="277"/>
        </pc:sldMkLst>
        <pc:spChg chg="mod">
          <ac:chgData name="pinales" userId="65d003d1-348e-461b-85fc-57bf8f216434" providerId="ADAL" clId="{C75ECE4E-ACD8-4247-920A-7C00A0F16751}" dt="2024-10-31T13:42:18.836" v="2779" actId="947"/>
          <ac:spMkLst>
            <pc:docMk/>
            <pc:sldMk cId="2169449533" sldId="277"/>
            <ac:spMk id="3" creationId="{00000000-0000-0000-0000-000000000000}"/>
          </ac:spMkLst>
        </pc:spChg>
        <pc:spChg chg="add mod">
          <ac:chgData name="pinales" userId="65d003d1-348e-461b-85fc-57bf8f216434" providerId="ADAL" clId="{C75ECE4E-ACD8-4247-920A-7C00A0F16751}" dt="2024-10-31T13:41:41.789" v="2777" actId="255"/>
          <ac:spMkLst>
            <pc:docMk/>
            <pc:sldMk cId="2169449533" sldId="277"/>
            <ac:spMk id="7" creationId="{C15FDECE-6469-7C2A-EFDF-A2B5D1644C29}"/>
          </ac:spMkLst>
        </pc:spChg>
      </pc:sldChg>
      <pc:sldChg chg="modSp">
        <pc:chgData name="pinales" userId="65d003d1-348e-461b-85fc-57bf8f216434" providerId="ADAL" clId="{C75ECE4E-ACD8-4247-920A-7C00A0F16751}" dt="2024-10-31T13:47:00.730" v="2781" actId="1076"/>
        <pc:sldMkLst>
          <pc:docMk/>
          <pc:sldMk cId="770631960" sldId="289"/>
        </pc:sldMkLst>
        <pc:spChg chg="mod">
          <ac:chgData name="pinales" userId="65d003d1-348e-461b-85fc-57bf8f216434" providerId="ADAL" clId="{C75ECE4E-ACD8-4247-920A-7C00A0F16751}" dt="2024-10-31T13:47:00.730" v="2781" actId="1076"/>
          <ac:spMkLst>
            <pc:docMk/>
            <pc:sldMk cId="770631960" sldId="289"/>
            <ac:spMk id="2" creationId="{D2F69687-6836-411B-8859-538633BB9C50}"/>
          </ac:spMkLst>
        </pc:spChg>
      </pc:sldChg>
      <pc:sldChg chg="modSp mod">
        <pc:chgData name="pinales" userId="65d003d1-348e-461b-85fc-57bf8f216434" providerId="ADAL" clId="{C75ECE4E-ACD8-4247-920A-7C00A0F16751}" dt="2024-10-31T16:47:20.847" v="3659" actId="20577"/>
        <pc:sldMkLst>
          <pc:docMk/>
          <pc:sldMk cId="3707096210" sldId="296"/>
        </pc:sldMkLst>
        <pc:spChg chg="mod">
          <ac:chgData name="pinales" userId="65d003d1-348e-461b-85fc-57bf8f216434" providerId="ADAL" clId="{C75ECE4E-ACD8-4247-920A-7C00A0F16751}" dt="2024-10-31T16:47:20.847" v="3659" actId="20577"/>
          <ac:spMkLst>
            <pc:docMk/>
            <pc:sldMk cId="3707096210" sldId="296"/>
            <ac:spMk id="9" creationId="{5EE54E79-CEEB-D578-B5BD-4FF5F3EA524C}"/>
          </ac:spMkLst>
        </pc:spChg>
      </pc:sldChg>
      <pc:sldChg chg="addSp modSp mod">
        <pc:chgData name="pinales" userId="65d003d1-348e-461b-85fc-57bf8f216434" providerId="ADAL" clId="{C75ECE4E-ACD8-4247-920A-7C00A0F16751}" dt="2024-10-31T13:13:48.691" v="2750" actId="207"/>
        <pc:sldMkLst>
          <pc:docMk/>
          <pc:sldMk cId="540390853" sldId="297"/>
        </pc:sldMkLst>
        <pc:spChg chg="mod">
          <ac:chgData name="pinales" userId="65d003d1-348e-461b-85fc-57bf8f216434" providerId="ADAL" clId="{C75ECE4E-ACD8-4247-920A-7C00A0F16751}" dt="2024-10-31T13:13:48.691" v="2750" actId="207"/>
          <ac:spMkLst>
            <pc:docMk/>
            <pc:sldMk cId="540390853" sldId="297"/>
            <ac:spMk id="3" creationId="{151ACC1C-0D6A-CEFA-7C9F-3CD614890F74}"/>
          </ac:spMkLst>
        </pc:spChg>
        <pc:spChg chg="add mod">
          <ac:chgData name="pinales" userId="65d003d1-348e-461b-85fc-57bf8f216434" providerId="ADAL" clId="{C75ECE4E-ACD8-4247-920A-7C00A0F16751}" dt="2024-10-17T12:25:34.848" v="1531" actId="20577"/>
          <ac:spMkLst>
            <pc:docMk/>
            <pc:sldMk cId="540390853" sldId="297"/>
            <ac:spMk id="6" creationId="{21BC626D-6E63-3E5D-9257-0F993F06D292}"/>
          </ac:spMkLst>
        </pc:spChg>
      </pc:sldChg>
      <pc:sldChg chg="delSp modSp mod">
        <pc:chgData name="pinales" userId="65d003d1-348e-461b-85fc-57bf8f216434" providerId="ADAL" clId="{C75ECE4E-ACD8-4247-920A-7C00A0F16751}" dt="2024-10-31T13:47:50.925" v="2798" actId="790"/>
        <pc:sldMkLst>
          <pc:docMk/>
          <pc:sldMk cId="396320271" sldId="300"/>
        </pc:sldMkLst>
        <pc:spChg chg="mod">
          <ac:chgData name="pinales" userId="65d003d1-348e-461b-85fc-57bf8f216434" providerId="ADAL" clId="{C75ECE4E-ACD8-4247-920A-7C00A0F16751}" dt="2024-10-31T13:47:50.925" v="2798" actId="790"/>
          <ac:spMkLst>
            <pc:docMk/>
            <pc:sldMk cId="396320271" sldId="300"/>
            <ac:spMk id="3" creationId="{F4A2232B-2C37-43A2-D0E6-7E2B7FAB11C6}"/>
          </ac:spMkLst>
        </pc:spChg>
        <pc:picChg chg="del mod">
          <ac:chgData name="pinales" userId="65d003d1-348e-461b-85fc-57bf8f216434" providerId="ADAL" clId="{C75ECE4E-ACD8-4247-920A-7C00A0F16751}" dt="2024-10-24T15:46:22.587" v="2554" actId="21"/>
          <ac:picMkLst>
            <pc:docMk/>
            <pc:sldMk cId="396320271" sldId="300"/>
            <ac:picMk id="6" creationId="{B6DBF4A6-6976-659C-710F-EEA9D5DAFE01}"/>
          </ac:picMkLst>
        </pc:picChg>
      </pc:sldChg>
      <pc:sldChg chg="modSp">
        <pc:chgData name="pinales" userId="65d003d1-348e-461b-85fc-57bf8f216434" providerId="ADAL" clId="{C75ECE4E-ACD8-4247-920A-7C00A0F16751}" dt="2024-10-31T13:46:49.457" v="2780" actId="1076"/>
        <pc:sldMkLst>
          <pc:docMk/>
          <pc:sldMk cId="3566675481" sldId="301"/>
        </pc:sldMkLst>
        <pc:spChg chg="mod">
          <ac:chgData name="pinales" userId="65d003d1-348e-461b-85fc-57bf8f216434" providerId="ADAL" clId="{C75ECE4E-ACD8-4247-920A-7C00A0F16751}" dt="2024-10-31T13:46:49.457" v="2780" actId="1076"/>
          <ac:spMkLst>
            <pc:docMk/>
            <pc:sldMk cId="3566675481" sldId="301"/>
            <ac:spMk id="2" creationId="{D2F69687-6836-411B-8859-538633BB9C50}"/>
          </ac:spMkLst>
        </pc:spChg>
      </pc:sldChg>
      <pc:sldChg chg="modSp mod">
        <pc:chgData name="pinales" userId="65d003d1-348e-461b-85fc-57bf8f216434" providerId="ADAL" clId="{C75ECE4E-ACD8-4247-920A-7C00A0F16751}" dt="2024-10-16T18:53:41.207" v="26" actId="207"/>
        <pc:sldMkLst>
          <pc:docMk/>
          <pc:sldMk cId="2256475559" sldId="302"/>
        </pc:sldMkLst>
        <pc:spChg chg="mod">
          <ac:chgData name="pinales" userId="65d003d1-348e-461b-85fc-57bf8f216434" providerId="ADAL" clId="{C75ECE4E-ACD8-4247-920A-7C00A0F16751}" dt="2024-10-16T18:53:41.207" v="26" actId="207"/>
          <ac:spMkLst>
            <pc:docMk/>
            <pc:sldMk cId="2256475559" sldId="302"/>
            <ac:spMk id="3" creationId="{5D31B17B-2A56-1C32-865D-00F40FEFA424}"/>
          </ac:spMkLst>
        </pc:spChg>
      </pc:sldChg>
      <pc:sldChg chg="addSp delSp modSp add mod">
        <pc:chgData name="pinales" userId="65d003d1-348e-461b-85fc-57bf8f216434" providerId="ADAL" clId="{C75ECE4E-ACD8-4247-920A-7C00A0F16751}" dt="2024-10-31T13:27:01.580" v="2754" actId="14100"/>
        <pc:sldMkLst>
          <pc:docMk/>
          <pc:sldMk cId="2397568484" sldId="303"/>
        </pc:sldMkLst>
        <pc:spChg chg="mod">
          <ac:chgData name="pinales" userId="65d003d1-348e-461b-85fc-57bf8f216434" providerId="ADAL" clId="{C75ECE4E-ACD8-4247-920A-7C00A0F16751}" dt="2024-10-16T19:29:54.975" v="28" actId="20577"/>
          <ac:spMkLst>
            <pc:docMk/>
            <pc:sldMk cId="2397568484" sldId="303"/>
            <ac:spMk id="2" creationId="{00000000-0000-0000-0000-000000000000}"/>
          </ac:spMkLst>
        </pc:spChg>
        <pc:spChg chg="mod">
          <ac:chgData name="pinales" userId="65d003d1-348e-461b-85fc-57bf8f216434" providerId="ADAL" clId="{C75ECE4E-ACD8-4247-920A-7C00A0F16751}" dt="2024-10-16T20:40:54.317" v="1313" actId="20577"/>
          <ac:spMkLst>
            <pc:docMk/>
            <pc:sldMk cId="2397568484" sldId="303"/>
            <ac:spMk id="3" creationId="{00000000-0000-0000-0000-000000000000}"/>
          </ac:spMkLst>
        </pc:spChg>
        <pc:spChg chg="del">
          <ac:chgData name="pinales" userId="65d003d1-348e-461b-85fc-57bf8f216434" providerId="ADAL" clId="{C75ECE4E-ACD8-4247-920A-7C00A0F16751}" dt="2024-10-16T20:31:09.724" v="1251" actId="478"/>
          <ac:spMkLst>
            <pc:docMk/>
            <pc:sldMk cId="2397568484" sldId="303"/>
            <ac:spMk id="6" creationId="{25129BC0-2680-0EC0-7277-4A533F8BF4E2}"/>
          </ac:spMkLst>
        </pc:spChg>
        <pc:spChg chg="add mod">
          <ac:chgData name="pinales" userId="65d003d1-348e-461b-85fc-57bf8f216434" providerId="ADAL" clId="{C75ECE4E-ACD8-4247-920A-7C00A0F16751}" dt="2024-10-16T20:11:22.541" v="834" actId="207"/>
          <ac:spMkLst>
            <pc:docMk/>
            <pc:sldMk cId="2397568484" sldId="303"/>
            <ac:spMk id="7" creationId="{6B076C0B-BF08-1B9F-ACA1-6E276A07BFB6}"/>
          </ac:spMkLst>
        </pc:spChg>
        <pc:spChg chg="del">
          <ac:chgData name="pinales" userId="65d003d1-348e-461b-85fc-57bf8f216434" providerId="ADAL" clId="{C75ECE4E-ACD8-4247-920A-7C00A0F16751}" dt="2024-10-16T20:31:11.732" v="1252" actId="478"/>
          <ac:spMkLst>
            <pc:docMk/>
            <pc:sldMk cId="2397568484" sldId="303"/>
            <ac:spMk id="8" creationId="{080FCDF0-1FE6-E7C0-04C8-7AEBC52548EE}"/>
          </ac:spMkLst>
        </pc:spChg>
        <pc:picChg chg="del">
          <ac:chgData name="pinales" userId="65d003d1-348e-461b-85fc-57bf8f216434" providerId="ADAL" clId="{C75ECE4E-ACD8-4247-920A-7C00A0F16751}" dt="2024-10-16T20:31:06.664" v="1250" actId="478"/>
          <ac:picMkLst>
            <pc:docMk/>
            <pc:sldMk cId="2397568484" sldId="303"/>
            <ac:picMk id="5" creationId="{4DD8619D-78A9-A652-1CD8-AB7ED9C5115A}"/>
          </ac:picMkLst>
        </pc:picChg>
        <pc:picChg chg="add mod">
          <ac:chgData name="pinales" userId="65d003d1-348e-461b-85fc-57bf8f216434" providerId="ADAL" clId="{C75ECE4E-ACD8-4247-920A-7C00A0F16751}" dt="2024-10-31T13:27:01.580" v="2754" actId="14100"/>
          <ac:picMkLst>
            <pc:docMk/>
            <pc:sldMk cId="2397568484" sldId="303"/>
            <ac:picMk id="5" creationId="{FD4C4F0B-EDFC-4D64-95BE-4D8D2A1D14CC}"/>
          </ac:picMkLst>
        </pc:picChg>
      </pc:sldChg>
      <pc:sldChg chg="addSp delSp modSp add mod">
        <pc:chgData name="pinales" userId="65d003d1-348e-461b-85fc-57bf8f216434" providerId="ADAL" clId="{C75ECE4E-ACD8-4247-920A-7C00A0F16751}" dt="2024-10-17T14:01:54.931" v="2551" actId="1076"/>
        <pc:sldMkLst>
          <pc:docMk/>
          <pc:sldMk cId="1106947867" sldId="304"/>
        </pc:sldMkLst>
        <pc:spChg chg="mod">
          <ac:chgData name="pinales" userId="65d003d1-348e-461b-85fc-57bf8f216434" providerId="ADAL" clId="{C75ECE4E-ACD8-4247-920A-7C00A0F16751}" dt="2024-10-17T12:52:24.731" v="2292" actId="790"/>
          <ac:spMkLst>
            <pc:docMk/>
            <pc:sldMk cId="1106947867" sldId="304"/>
            <ac:spMk id="2" creationId="{00000000-0000-0000-0000-000000000000}"/>
          </ac:spMkLst>
        </pc:spChg>
        <pc:spChg chg="mod">
          <ac:chgData name="pinales" userId="65d003d1-348e-461b-85fc-57bf8f216434" providerId="ADAL" clId="{C75ECE4E-ACD8-4247-920A-7C00A0F16751}" dt="2024-10-17T13:48:50.558" v="2546" actId="27636"/>
          <ac:spMkLst>
            <pc:docMk/>
            <pc:sldMk cId="1106947867" sldId="304"/>
            <ac:spMk id="3" creationId="{00000000-0000-0000-0000-000000000000}"/>
          </ac:spMkLst>
        </pc:spChg>
        <pc:spChg chg="del">
          <ac:chgData name="pinales" userId="65d003d1-348e-461b-85fc-57bf8f216434" providerId="ADAL" clId="{C75ECE4E-ACD8-4247-920A-7C00A0F16751}" dt="2024-10-17T13:43:23.105" v="2454" actId="478"/>
          <ac:spMkLst>
            <pc:docMk/>
            <pc:sldMk cId="1106947867" sldId="304"/>
            <ac:spMk id="6" creationId="{25129BC0-2680-0EC0-7277-4A533F8BF4E2}"/>
          </ac:spMkLst>
        </pc:spChg>
        <pc:spChg chg="add mod">
          <ac:chgData name="pinales" userId="65d003d1-348e-461b-85fc-57bf8f216434" providerId="ADAL" clId="{C75ECE4E-ACD8-4247-920A-7C00A0F16751}" dt="2024-10-17T13:44:49.659" v="2466" actId="947"/>
          <ac:spMkLst>
            <pc:docMk/>
            <pc:sldMk cId="1106947867" sldId="304"/>
            <ac:spMk id="7" creationId="{C6BE08A4-5099-AB61-264F-FAFD6FCD53CF}"/>
          </ac:spMkLst>
        </pc:spChg>
        <pc:spChg chg="del">
          <ac:chgData name="pinales" userId="65d003d1-348e-461b-85fc-57bf8f216434" providerId="ADAL" clId="{C75ECE4E-ACD8-4247-920A-7C00A0F16751}" dt="2024-10-17T13:43:21.395" v="2453" actId="478"/>
          <ac:spMkLst>
            <pc:docMk/>
            <pc:sldMk cId="1106947867" sldId="304"/>
            <ac:spMk id="8" creationId="{080FCDF0-1FE6-E7C0-04C8-7AEBC52548EE}"/>
          </ac:spMkLst>
        </pc:spChg>
        <pc:picChg chg="del">
          <ac:chgData name="pinales" userId="65d003d1-348e-461b-85fc-57bf8f216434" providerId="ADAL" clId="{C75ECE4E-ACD8-4247-920A-7C00A0F16751}" dt="2024-10-17T13:40:47.816" v="2328" actId="478"/>
          <ac:picMkLst>
            <pc:docMk/>
            <pc:sldMk cId="1106947867" sldId="304"/>
            <ac:picMk id="5" creationId="{4DD8619D-78A9-A652-1CD8-AB7ED9C5115A}"/>
          </ac:picMkLst>
        </pc:picChg>
        <pc:picChg chg="add mod">
          <ac:chgData name="pinales" userId="65d003d1-348e-461b-85fc-57bf8f216434" providerId="ADAL" clId="{C75ECE4E-ACD8-4247-920A-7C00A0F16751}" dt="2024-10-17T14:01:54.931" v="2551" actId="1076"/>
          <ac:picMkLst>
            <pc:docMk/>
            <pc:sldMk cId="1106947867" sldId="304"/>
            <ac:picMk id="11" creationId="{F589C5BF-066F-DE20-DF60-E9583E13EE87}"/>
          </ac:picMkLst>
        </pc:picChg>
      </pc:sldChg>
      <pc:sldChg chg="addSp delSp modSp add mod">
        <pc:chgData name="pinales" userId="65d003d1-348e-461b-85fc-57bf8f216434" providerId="ADAL" clId="{C75ECE4E-ACD8-4247-920A-7C00A0F16751}" dt="2024-10-31T16:46:02.127" v="3653" actId="790"/>
        <pc:sldMkLst>
          <pc:docMk/>
          <pc:sldMk cId="1638114565" sldId="305"/>
        </pc:sldMkLst>
        <pc:spChg chg="mod">
          <ac:chgData name="pinales" userId="65d003d1-348e-461b-85fc-57bf8f216434" providerId="ADAL" clId="{C75ECE4E-ACD8-4247-920A-7C00A0F16751}" dt="2024-10-24T15:46:57.699" v="2572" actId="20577"/>
          <ac:spMkLst>
            <pc:docMk/>
            <pc:sldMk cId="1638114565" sldId="305"/>
            <ac:spMk id="5" creationId="{533440CA-41A5-5ECE-24AF-9F3EBC85B56F}"/>
          </ac:spMkLst>
        </pc:spChg>
        <pc:spChg chg="mod">
          <ac:chgData name="pinales" userId="65d003d1-348e-461b-85fc-57bf8f216434" providerId="ADAL" clId="{C75ECE4E-ACD8-4247-920A-7C00A0F16751}" dt="2024-10-31T15:45:34.389" v="3072" actId="207"/>
          <ac:spMkLst>
            <pc:docMk/>
            <pc:sldMk cId="1638114565" sldId="305"/>
            <ac:spMk id="6" creationId="{9320E2EF-6AD9-228D-A6DA-968EF33BB57B}"/>
          </ac:spMkLst>
        </pc:spChg>
        <pc:spChg chg="del mod">
          <ac:chgData name="pinales" userId="65d003d1-348e-461b-85fc-57bf8f216434" providerId="ADAL" clId="{C75ECE4E-ACD8-4247-920A-7C00A0F16751}" dt="2024-10-31T13:54:23.758" v="2808" actId="478"/>
          <ac:spMkLst>
            <pc:docMk/>
            <pc:sldMk cId="1638114565" sldId="305"/>
            <ac:spMk id="8" creationId="{6E00FA71-E6A9-D9B8-CD69-AAFBC2AEFD16}"/>
          </ac:spMkLst>
        </pc:spChg>
        <pc:spChg chg="del mod">
          <ac:chgData name="pinales" userId="65d003d1-348e-461b-85fc-57bf8f216434" providerId="ADAL" clId="{C75ECE4E-ACD8-4247-920A-7C00A0F16751}" dt="2024-10-31T13:54:27.213" v="2809" actId="478"/>
          <ac:spMkLst>
            <pc:docMk/>
            <pc:sldMk cId="1638114565" sldId="305"/>
            <ac:spMk id="9" creationId="{8C046474-6691-3E16-8646-16584F90D648}"/>
          </ac:spMkLst>
        </pc:spChg>
        <pc:spChg chg="mod">
          <ac:chgData name="pinales" userId="65d003d1-348e-461b-85fc-57bf8f216434" providerId="ADAL" clId="{C75ECE4E-ACD8-4247-920A-7C00A0F16751}" dt="2024-10-31T16:46:02.127" v="3653" actId="790"/>
          <ac:spMkLst>
            <pc:docMk/>
            <pc:sldMk cId="1638114565" sldId="305"/>
            <ac:spMk id="11" creationId="{58996931-14A9-A502-9AA2-B54C090FC09B}"/>
          </ac:spMkLst>
        </pc:spChg>
        <pc:spChg chg="del mod">
          <ac:chgData name="pinales" userId="65d003d1-348e-461b-85fc-57bf8f216434" providerId="ADAL" clId="{C75ECE4E-ACD8-4247-920A-7C00A0F16751}" dt="2024-10-31T13:54:23.758" v="2808" actId="478"/>
          <ac:spMkLst>
            <pc:docMk/>
            <pc:sldMk cId="1638114565" sldId="305"/>
            <ac:spMk id="13" creationId="{7EF9795B-E0F8-D393-ACDB-E209EE45BFB0}"/>
          </ac:spMkLst>
        </pc:spChg>
        <pc:picChg chg="add mod">
          <ac:chgData name="pinales" userId="65d003d1-348e-461b-85fc-57bf8f216434" providerId="ADAL" clId="{C75ECE4E-ACD8-4247-920A-7C00A0F16751}" dt="2024-10-31T15:45:26.924" v="3071" actId="1076"/>
          <ac:picMkLst>
            <pc:docMk/>
            <pc:sldMk cId="1638114565" sldId="305"/>
            <ac:picMk id="2" creationId="{B6DBF4A6-6976-659C-710F-EEA9D5DAFE01}"/>
          </ac:picMkLst>
        </pc:picChg>
        <pc:picChg chg="del mod">
          <ac:chgData name="pinales" userId="65d003d1-348e-461b-85fc-57bf8f216434" providerId="ADAL" clId="{C75ECE4E-ACD8-4247-920A-7C00A0F16751}" dt="2024-10-31T13:54:23.758" v="2808" actId="478"/>
          <ac:picMkLst>
            <pc:docMk/>
            <pc:sldMk cId="1638114565" sldId="305"/>
            <ac:picMk id="3" creationId="{708092D8-5AF4-9219-0846-F1F404755F06}"/>
          </ac:picMkLst>
        </pc:picChg>
        <pc:cxnChg chg="del mod">
          <ac:chgData name="pinales" userId="65d003d1-348e-461b-85fc-57bf8f216434" providerId="ADAL" clId="{C75ECE4E-ACD8-4247-920A-7C00A0F16751}" dt="2024-10-31T13:54:23.758" v="2808" actId="478"/>
          <ac:cxnSpMkLst>
            <pc:docMk/>
            <pc:sldMk cId="1638114565" sldId="305"/>
            <ac:cxnSpMk id="10" creationId="{6013813C-9E13-FC1B-3D01-5E6D1BF96D91}"/>
          </ac:cxnSpMkLst>
        </pc:cxnChg>
        <pc:cxnChg chg="del mod">
          <ac:chgData name="pinales" userId="65d003d1-348e-461b-85fc-57bf8f216434" providerId="ADAL" clId="{C75ECE4E-ACD8-4247-920A-7C00A0F16751}" dt="2024-10-31T13:54:23.758" v="2808" actId="478"/>
          <ac:cxnSpMkLst>
            <pc:docMk/>
            <pc:sldMk cId="1638114565" sldId="305"/>
            <ac:cxnSpMk id="15" creationId="{3733A386-0ED9-ED15-AA34-CF1458301212}"/>
          </ac:cxnSpMkLst>
        </pc:cxnChg>
      </pc:sldChg>
      <pc:sldChg chg="modSp add mod">
        <pc:chgData name="pinales" userId="65d003d1-348e-461b-85fc-57bf8f216434" providerId="ADAL" clId="{C75ECE4E-ACD8-4247-920A-7C00A0F16751}" dt="2024-10-31T16:43:30.141" v="3643" actId="207"/>
        <pc:sldMkLst>
          <pc:docMk/>
          <pc:sldMk cId="2934105369" sldId="306"/>
        </pc:sldMkLst>
        <pc:spChg chg="mod">
          <ac:chgData name="pinales" userId="65d003d1-348e-461b-85fc-57bf8f216434" providerId="ADAL" clId="{C75ECE4E-ACD8-4247-920A-7C00A0F16751}" dt="2024-10-31T15:46:26.620" v="3077" actId="20577"/>
          <ac:spMkLst>
            <pc:docMk/>
            <pc:sldMk cId="2934105369" sldId="306"/>
            <ac:spMk id="5" creationId="{C4027413-931C-5586-5A79-C74619B8FD65}"/>
          </ac:spMkLst>
        </pc:spChg>
        <pc:spChg chg="mod">
          <ac:chgData name="pinales" userId="65d003d1-348e-461b-85fc-57bf8f216434" providerId="ADAL" clId="{C75ECE4E-ACD8-4247-920A-7C00A0F16751}" dt="2024-10-31T16:18:44.342" v="3635" actId="20577"/>
          <ac:spMkLst>
            <pc:docMk/>
            <pc:sldMk cId="2934105369" sldId="306"/>
            <ac:spMk id="6" creationId="{9E7B84A5-06C2-A35B-9D5F-69163DFB1207}"/>
          </ac:spMkLst>
        </pc:spChg>
        <pc:spChg chg="mod">
          <ac:chgData name="pinales" userId="65d003d1-348e-461b-85fc-57bf8f216434" providerId="ADAL" clId="{C75ECE4E-ACD8-4247-920A-7C00A0F16751}" dt="2024-10-31T16:43:30.141" v="3643" actId="207"/>
          <ac:spMkLst>
            <pc:docMk/>
            <pc:sldMk cId="2934105369" sldId="306"/>
            <ac:spMk id="11" creationId="{0D141F46-6934-40F0-06F5-F7CD171CED9C}"/>
          </ac:spMkLst>
        </pc:spChg>
      </pc:sldChg>
    </pc:docChg>
  </pc:docChgLst>
  <pc:docChgLst>
    <pc:chgData name="pinales" userId="65d003d1-348e-461b-85fc-57bf8f216434" providerId="ADAL" clId="{EF42BBF7-7256-4005-BAB4-B3885AD5E336}"/>
    <pc:docChg chg="undo custSel modSld">
      <pc:chgData name="pinales" userId="65d003d1-348e-461b-85fc-57bf8f216434" providerId="ADAL" clId="{EF42BBF7-7256-4005-BAB4-B3885AD5E336}" dt="2022-10-24T18:10:03.368" v="3" actId="1076"/>
      <pc:docMkLst>
        <pc:docMk/>
      </pc:docMkLst>
      <pc:sldChg chg="modSp mod">
        <pc:chgData name="pinales" userId="65d003d1-348e-461b-85fc-57bf8f216434" providerId="ADAL" clId="{EF42BBF7-7256-4005-BAB4-B3885AD5E336}" dt="2022-10-24T18:10:03.368" v="3" actId="1076"/>
        <pc:sldMkLst>
          <pc:docMk/>
          <pc:sldMk cId="3841093088" sldId="287"/>
        </pc:sldMkLst>
        <pc:spChg chg="mod">
          <ac:chgData name="pinales" userId="65d003d1-348e-461b-85fc-57bf8f216434" providerId="ADAL" clId="{EF42BBF7-7256-4005-BAB4-B3885AD5E336}" dt="2022-10-24T18:10:03.368" v="3" actId="1076"/>
          <ac:spMkLst>
            <pc:docMk/>
            <pc:sldMk cId="3841093088" sldId="287"/>
            <ac:spMk id="49" creationId="{F0D400D5-D088-4911-B1DF-9AEB6B4D6AEE}"/>
          </ac:spMkLst>
        </pc:spChg>
      </pc:sldChg>
    </pc:docChg>
  </pc:docChgLst>
  <pc:docChgLst>
    <pc:chgData name="pinales" userId="65d003d1-348e-461b-85fc-57bf8f216434" providerId="ADAL" clId="{DE7A7D18-AD45-4083-998B-BB8DB8FDBEB8}"/>
    <pc:docChg chg="undo redo custSel addSld delSld modSld">
      <pc:chgData name="pinales" userId="65d003d1-348e-461b-85fc-57bf8f216434" providerId="ADAL" clId="{DE7A7D18-AD45-4083-998B-BB8DB8FDBEB8}" dt="2022-06-16T16:47:30.336" v="7831" actId="20577"/>
      <pc:docMkLst>
        <pc:docMk/>
      </pc:docMkLst>
      <pc:sldChg chg="modSp mod">
        <pc:chgData name="pinales" userId="65d003d1-348e-461b-85fc-57bf8f216434" providerId="ADAL" clId="{DE7A7D18-AD45-4083-998B-BB8DB8FDBEB8}" dt="2022-06-16T16:47:30.336" v="7831" actId="20577"/>
        <pc:sldMkLst>
          <pc:docMk/>
          <pc:sldMk cId="0" sldId="256"/>
        </pc:sldMkLst>
        <pc:spChg chg="mod">
          <ac:chgData name="pinales" userId="65d003d1-348e-461b-85fc-57bf8f216434" providerId="ADAL" clId="{DE7A7D18-AD45-4083-998B-BB8DB8FDBEB8}" dt="2022-06-16T16:47:30.336" v="7831" actId="20577"/>
          <ac:spMkLst>
            <pc:docMk/>
            <pc:sldMk cId="0" sldId="256"/>
            <ac:spMk id="4100" creationId="{3B9F2A96-E35E-18FF-B6D3-4843996930AD}"/>
          </ac:spMkLst>
        </pc:spChg>
      </pc:sldChg>
      <pc:sldChg chg="addSp modSp add del mod modClrScheme chgLayout">
        <pc:chgData name="pinales" userId="65d003d1-348e-461b-85fc-57bf8f216434" providerId="ADAL" clId="{DE7A7D18-AD45-4083-998B-BB8DB8FDBEB8}" dt="2022-06-08T14:52:23.489" v="874" actId="948"/>
        <pc:sldMkLst>
          <pc:docMk/>
          <pc:sldMk cId="296571714" sldId="257"/>
        </pc:sldMkLst>
        <pc:spChg chg="mod ord">
          <ac:chgData name="pinales" userId="65d003d1-348e-461b-85fc-57bf8f216434" providerId="ADAL" clId="{DE7A7D18-AD45-4083-998B-BB8DB8FDBEB8}" dt="2022-06-08T14:36:17.917" v="791" actId="1076"/>
          <ac:spMkLst>
            <pc:docMk/>
            <pc:sldMk cId="296571714" sldId="257"/>
            <ac:spMk id="2" creationId="{00000000-0000-0000-0000-000000000000}"/>
          </ac:spMkLst>
        </pc:spChg>
        <pc:spChg chg="mod ord">
          <ac:chgData name="pinales" userId="65d003d1-348e-461b-85fc-57bf8f216434" providerId="ADAL" clId="{DE7A7D18-AD45-4083-998B-BB8DB8FDBEB8}" dt="2022-06-08T14:52:23.489" v="874" actId="948"/>
          <ac:spMkLst>
            <pc:docMk/>
            <pc:sldMk cId="296571714" sldId="257"/>
            <ac:spMk id="3" creationId="{00000000-0000-0000-0000-000000000000}"/>
          </ac:spMkLst>
        </pc:spChg>
        <pc:spChg chg="mod">
          <ac:chgData name="pinales" userId="65d003d1-348e-461b-85fc-57bf8f216434" providerId="ADAL" clId="{DE7A7D18-AD45-4083-998B-BB8DB8FDBEB8}" dt="2022-06-08T14:35:29.814" v="789" actId="1076"/>
          <ac:spMkLst>
            <pc:docMk/>
            <pc:sldMk cId="296571714" sldId="257"/>
            <ac:spMk id="5" creationId="{7120E74E-B6EB-42DE-8788-9E473BAE8348}"/>
          </ac:spMkLst>
        </pc:spChg>
        <pc:spChg chg="add mod ord">
          <ac:chgData name="pinales" userId="65d003d1-348e-461b-85fc-57bf8f216434" providerId="ADAL" clId="{DE7A7D18-AD45-4083-998B-BB8DB8FDBEB8}" dt="2022-06-07T16:00:08.445" v="66" actId="20577"/>
          <ac:spMkLst>
            <pc:docMk/>
            <pc:sldMk cId="296571714" sldId="257"/>
            <ac:spMk id="6" creationId="{D45C318B-B1B0-DD19-98A0-1606CD61429C}"/>
          </ac:spMkLst>
        </pc:spChg>
        <pc:spChg chg="add mod">
          <ac:chgData name="pinales" userId="65d003d1-348e-461b-85fc-57bf8f216434" providerId="ADAL" clId="{DE7A7D18-AD45-4083-998B-BB8DB8FDBEB8}" dt="2022-06-08T14:51:02.014" v="869" actId="14100"/>
          <ac:spMkLst>
            <pc:docMk/>
            <pc:sldMk cId="296571714" sldId="257"/>
            <ac:spMk id="8" creationId="{543EB0AD-3151-B0A3-20DE-ACC6DD373964}"/>
          </ac:spMkLst>
        </pc:spChg>
        <pc:spChg chg="add mod">
          <ac:chgData name="pinales" userId="65d003d1-348e-461b-85fc-57bf8f216434" providerId="ADAL" clId="{DE7A7D18-AD45-4083-998B-BB8DB8FDBEB8}" dt="2022-06-08T14:51:21.371" v="871" actId="404"/>
          <ac:spMkLst>
            <pc:docMk/>
            <pc:sldMk cId="296571714" sldId="257"/>
            <ac:spMk id="9" creationId="{ACA7D96C-B581-603E-2D6E-EDF019A4FB23}"/>
          </ac:spMkLst>
        </pc:spChg>
        <pc:picChg chg="mod">
          <ac:chgData name="pinales" userId="65d003d1-348e-461b-85fc-57bf8f216434" providerId="ADAL" clId="{DE7A7D18-AD45-4083-998B-BB8DB8FDBEB8}" dt="2022-06-08T14:35:26.806" v="788" actId="1076"/>
          <ac:picMkLst>
            <pc:docMk/>
            <pc:sldMk cId="296571714" sldId="257"/>
            <ac:picMk id="4" creationId="{042C1E49-EBD9-403B-9E49-FD50D5839731}"/>
          </ac:picMkLst>
        </pc:picChg>
      </pc:sldChg>
      <pc:sldChg chg="addSp modSp add del mod modClrScheme chgLayout">
        <pc:chgData name="pinales" userId="65d003d1-348e-461b-85fc-57bf8f216434" providerId="ADAL" clId="{DE7A7D18-AD45-4083-998B-BB8DB8FDBEB8}" dt="2022-06-08T18:50:34.334" v="2463" actId="20577"/>
        <pc:sldMkLst>
          <pc:docMk/>
          <pc:sldMk cId="2772296909" sldId="258"/>
        </pc:sldMkLst>
        <pc:spChg chg="mod ord">
          <ac:chgData name="pinales" userId="65d003d1-348e-461b-85fc-57bf8f216434" providerId="ADAL" clId="{DE7A7D18-AD45-4083-998B-BB8DB8FDBEB8}" dt="2022-06-07T16:29:33.648" v="407" actId="2711"/>
          <ac:spMkLst>
            <pc:docMk/>
            <pc:sldMk cId="2772296909" sldId="258"/>
            <ac:spMk id="2" creationId="{00000000-0000-0000-0000-000000000000}"/>
          </ac:spMkLst>
        </pc:spChg>
        <pc:spChg chg="mod ord">
          <ac:chgData name="pinales" userId="65d003d1-348e-461b-85fc-57bf8f216434" providerId="ADAL" clId="{DE7A7D18-AD45-4083-998B-BB8DB8FDBEB8}" dt="2022-06-08T18:50:34.334" v="2463" actId="20577"/>
          <ac:spMkLst>
            <pc:docMk/>
            <pc:sldMk cId="2772296909" sldId="258"/>
            <ac:spMk id="3" creationId="{00000000-0000-0000-0000-000000000000}"/>
          </ac:spMkLst>
        </pc:spChg>
        <pc:spChg chg="add mod ord">
          <ac:chgData name="pinales" userId="65d003d1-348e-461b-85fc-57bf8f216434" providerId="ADAL" clId="{DE7A7D18-AD45-4083-998B-BB8DB8FDBEB8}" dt="2022-06-08T15:19:34.372" v="1161" actId="14100"/>
          <ac:spMkLst>
            <pc:docMk/>
            <pc:sldMk cId="2772296909" sldId="258"/>
            <ac:spMk id="4" creationId="{A613ECB9-B23C-4CA8-2627-58B1FEDFA1F0}"/>
          </ac:spMkLst>
        </pc:spChg>
        <pc:picChg chg="add mod">
          <ac:chgData name="pinales" userId="65d003d1-348e-461b-85fc-57bf8f216434" providerId="ADAL" clId="{DE7A7D18-AD45-4083-998B-BB8DB8FDBEB8}" dt="2022-06-08T15:19:07.116" v="1159" actId="1076"/>
          <ac:picMkLst>
            <pc:docMk/>
            <pc:sldMk cId="2772296909" sldId="258"/>
            <ac:picMk id="6" creationId="{E3153BC1-7EC4-F446-DD12-0B1E40963309}"/>
          </ac:picMkLst>
        </pc:picChg>
      </pc:sldChg>
      <pc:sldChg chg="addSp modSp add del mod modClrScheme chgLayout">
        <pc:chgData name="pinales" userId="65d003d1-348e-461b-85fc-57bf8f216434" providerId="ADAL" clId="{DE7A7D18-AD45-4083-998B-BB8DB8FDBEB8}" dt="2022-06-08T15:20:19.721" v="1164" actId="47"/>
        <pc:sldMkLst>
          <pc:docMk/>
          <pc:sldMk cId="551296434" sldId="259"/>
        </pc:sldMkLst>
        <pc:spChg chg="mod ord">
          <ac:chgData name="pinales" userId="65d003d1-348e-461b-85fc-57bf8f216434" providerId="ADAL" clId="{DE7A7D18-AD45-4083-998B-BB8DB8FDBEB8}" dt="2022-06-07T16:30:08.124" v="413" actId="14100"/>
          <ac:spMkLst>
            <pc:docMk/>
            <pc:sldMk cId="551296434" sldId="259"/>
            <ac:spMk id="2" creationId="{00000000-0000-0000-0000-000000000000}"/>
          </ac:spMkLst>
        </pc:spChg>
        <pc:spChg chg="add mod ord">
          <ac:chgData name="pinales" userId="65d003d1-348e-461b-85fc-57bf8f216434" providerId="ADAL" clId="{DE7A7D18-AD45-4083-998B-BB8DB8FDBEB8}" dt="2022-06-07T16:30:22.693" v="415" actId="14100"/>
          <ac:spMkLst>
            <pc:docMk/>
            <pc:sldMk cId="551296434" sldId="259"/>
            <ac:spMk id="3" creationId="{472B33C9-B28A-D200-E0F8-25CB6D9122B4}"/>
          </ac:spMkLst>
        </pc:spChg>
        <pc:spChg chg="add mod ord">
          <ac:chgData name="pinales" userId="65d003d1-348e-461b-85fc-57bf8f216434" providerId="ADAL" clId="{DE7A7D18-AD45-4083-998B-BB8DB8FDBEB8}" dt="2022-06-07T16:03:57.403" v="94" actId="20577"/>
          <ac:spMkLst>
            <pc:docMk/>
            <pc:sldMk cId="551296434" sldId="259"/>
            <ac:spMk id="4" creationId="{9B2ECBB8-B697-A8C3-EEBB-BC64891009C7}"/>
          </ac:spMkLst>
        </pc:spChg>
        <pc:spChg chg="mod">
          <ac:chgData name="pinales" userId="65d003d1-348e-461b-85fc-57bf8f216434" providerId="ADAL" clId="{DE7A7D18-AD45-4083-998B-BB8DB8FDBEB8}" dt="2022-06-07T16:03:50.597" v="90" actId="1076"/>
          <ac:spMkLst>
            <pc:docMk/>
            <pc:sldMk cId="551296434" sldId="259"/>
            <ac:spMk id="5" creationId="{00000000-0000-0000-0000-000000000000}"/>
          </ac:spMkLst>
        </pc:spChg>
        <pc:spChg chg="mod">
          <ac:chgData name="pinales" userId="65d003d1-348e-461b-85fc-57bf8f216434" providerId="ADAL" clId="{DE7A7D18-AD45-4083-998B-BB8DB8FDBEB8}" dt="2022-06-07T16:03:50.597" v="90" actId="1076"/>
          <ac:spMkLst>
            <pc:docMk/>
            <pc:sldMk cId="551296434" sldId="259"/>
            <ac:spMk id="6" creationId="{00000000-0000-0000-0000-000000000000}"/>
          </ac:spMkLst>
        </pc:spChg>
        <pc:spChg chg="mod">
          <ac:chgData name="pinales" userId="65d003d1-348e-461b-85fc-57bf8f216434" providerId="ADAL" clId="{DE7A7D18-AD45-4083-998B-BB8DB8FDBEB8}" dt="2022-06-07T16:03:25.048" v="87" actId="21"/>
          <ac:spMkLst>
            <pc:docMk/>
            <pc:sldMk cId="551296434" sldId="259"/>
            <ac:spMk id="7" creationId="{00000000-0000-0000-0000-000000000000}"/>
          </ac:spMkLst>
        </pc:spChg>
        <pc:spChg chg="mod">
          <ac:chgData name="pinales" userId="65d003d1-348e-461b-85fc-57bf8f216434" providerId="ADAL" clId="{DE7A7D18-AD45-4083-998B-BB8DB8FDBEB8}" dt="2022-06-07T16:03:50.597" v="90" actId="1076"/>
          <ac:spMkLst>
            <pc:docMk/>
            <pc:sldMk cId="551296434" sldId="259"/>
            <ac:spMk id="11" creationId="{609D2738-F6DA-4368-B5FE-7B4B8C32DA5E}"/>
          </ac:spMkLst>
        </pc:spChg>
        <pc:spChg chg="mod">
          <ac:chgData name="pinales" userId="65d003d1-348e-461b-85fc-57bf8f216434" providerId="ADAL" clId="{DE7A7D18-AD45-4083-998B-BB8DB8FDBEB8}" dt="2022-06-07T16:03:50.597" v="90" actId="1076"/>
          <ac:spMkLst>
            <pc:docMk/>
            <pc:sldMk cId="551296434" sldId="259"/>
            <ac:spMk id="12" creationId="{F3D0BB45-9603-4F04-B1A5-A3C25BA2BA4C}"/>
          </ac:spMkLst>
        </pc:spChg>
        <pc:spChg chg="mod">
          <ac:chgData name="pinales" userId="65d003d1-348e-461b-85fc-57bf8f216434" providerId="ADAL" clId="{DE7A7D18-AD45-4083-998B-BB8DB8FDBEB8}" dt="2022-06-07T16:03:50.597" v="90" actId="1076"/>
          <ac:spMkLst>
            <pc:docMk/>
            <pc:sldMk cId="551296434" sldId="259"/>
            <ac:spMk id="13" creationId="{EF2C66E1-88C8-4E83-B4CB-F521924BBDDB}"/>
          </ac:spMkLst>
        </pc:spChg>
        <pc:spChg chg="mod">
          <ac:chgData name="pinales" userId="65d003d1-348e-461b-85fc-57bf8f216434" providerId="ADAL" clId="{DE7A7D18-AD45-4083-998B-BB8DB8FDBEB8}" dt="2022-06-07T16:03:50.597" v="90" actId="1076"/>
          <ac:spMkLst>
            <pc:docMk/>
            <pc:sldMk cId="551296434" sldId="259"/>
            <ac:spMk id="14" creationId="{7A1B55F6-C8D5-4DA3-9115-02C924B30924}"/>
          </ac:spMkLst>
        </pc:spChg>
        <pc:spChg chg="mod">
          <ac:chgData name="pinales" userId="65d003d1-348e-461b-85fc-57bf8f216434" providerId="ADAL" clId="{DE7A7D18-AD45-4083-998B-BB8DB8FDBEB8}" dt="2022-06-07T16:03:50.597" v="90" actId="1076"/>
          <ac:spMkLst>
            <pc:docMk/>
            <pc:sldMk cId="551296434" sldId="259"/>
            <ac:spMk id="15" creationId="{C0E02153-D735-40E1-A773-4DD55B58CD8A}"/>
          </ac:spMkLst>
        </pc:spChg>
        <pc:cxnChg chg="mod">
          <ac:chgData name="pinales" userId="65d003d1-348e-461b-85fc-57bf8f216434" providerId="ADAL" clId="{DE7A7D18-AD45-4083-998B-BB8DB8FDBEB8}" dt="2022-06-07T16:03:50.597" v="90" actId="1076"/>
          <ac:cxnSpMkLst>
            <pc:docMk/>
            <pc:sldMk cId="551296434" sldId="259"/>
            <ac:cxnSpMk id="8" creationId="{B55CF458-2283-4E87-B1C8-697E18090BF7}"/>
          </ac:cxnSpMkLst>
        </pc:cxnChg>
        <pc:cxnChg chg="mod">
          <ac:chgData name="pinales" userId="65d003d1-348e-461b-85fc-57bf8f216434" providerId="ADAL" clId="{DE7A7D18-AD45-4083-998B-BB8DB8FDBEB8}" dt="2022-06-07T16:03:50.597" v="90" actId="1076"/>
          <ac:cxnSpMkLst>
            <pc:docMk/>
            <pc:sldMk cId="551296434" sldId="259"/>
            <ac:cxnSpMk id="10" creationId="{7504BF5A-1EAF-4297-BBE6-8DED5C4394A8}"/>
          </ac:cxnSpMkLst>
        </pc:cxnChg>
        <pc:cxnChg chg="mod">
          <ac:chgData name="pinales" userId="65d003d1-348e-461b-85fc-57bf8f216434" providerId="ADAL" clId="{DE7A7D18-AD45-4083-998B-BB8DB8FDBEB8}" dt="2022-06-07T16:03:50.597" v="90" actId="1076"/>
          <ac:cxnSpMkLst>
            <pc:docMk/>
            <pc:sldMk cId="551296434" sldId="259"/>
            <ac:cxnSpMk id="16" creationId="{297D0C4D-61FB-4399-93D5-9522BD6E9568}"/>
          </ac:cxnSpMkLst>
        </pc:cxnChg>
      </pc:sldChg>
      <pc:sldChg chg="addSp delSp modSp add del mod modClrScheme chgLayout">
        <pc:chgData name="pinales" userId="65d003d1-348e-461b-85fc-57bf8f216434" providerId="ADAL" clId="{DE7A7D18-AD45-4083-998B-BB8DB8FDBEB8}" dt="2022-06-16T16:32:48.504" v="7750" actId="123"/>
        <pc:sldMkLst>
          <pc:docMk/>
          <pc:sldMk cId="2043225871" sldId="260"/>
        </pc:sldMkLst>
        <pc:spChg chg="mod ord">
          <ac:chgData name="pinales" userId="65d003d1-348e-461b-85fc-57bf8f216434" providerId="ADAL" clId="{DE7A7D18-AD45-4083-998B-BB8DB8FDBEB8}" dt="2022-06-07T16:11:48.885" v="164" actId="1076"/>
          <ac:spMkLst>
            <pc:docMk/>
            <pc:sldMk cId="2043225871" sldId="260"/>
            <ac:spMk id="2" creationId="{00000000-0000-0000-0000-000000000000}"/>
          </ac:spMkLst>
        </pc:spChg>
        <pc:spChg chg="mod ord">
          <ac:chgData name="pinales" userId="65d003d1-348e-461b-85fc-57bf8f216434" providerId="ADAL" clId="{DE7A7D18-AD45-4083-998B-BB8DB8FDBEB8}" dt="2022-06-13T16:18:11.496" v="5472" actId="123"/>
          <ac:spMkLst>
            <pc:docMk/>
            <pc:sldMk cId="2043225871" sldId="260"/>
            <ac:spMk id="3" creationId="{00000000-0000-0000-0000-000000000000}"/>
          </ac:spMkLst>
        </pc:spChg>
        <pc:spChg chg="add del mod ord">
          <ac:chgData name="pinales" userId="65d003d1-348e-461b-85fc-57bf8f216434" providerId="ADAL" clId="{DE7A7D18-AD45-4083-998B-BB8DB8FDBEB8}" dt="2022-06-16T16:32:25.699" v="7747" actId="478"/>
          <ac:spMkLst>
            <pc:docMk/>
            <pc:sldMk cId="2043225871" sldId="260"/>
            <ac:spMk id="4" creationId="{DE7105A8-1FD9-6376-5916-5148B0DCA2A3}"/>
          </ac:spMkLst>
        </pc:spChg>
        <pc:spChg chg="add mod">
          <ac:chgData name="pinales" userId="65d003d1-348e-461b-85fc-57bf8f216434" providerId="ADAL" clId="{DE7A7D18-AD45-4083-998B-BB8DB8FDBEB8}" dt="2022-06-16T16:32:48.504" v="7750" actId="123"/>
          <ac:spMkLst>
            <pc:docMk/>
            <pc:sldMk cId="2043225871" sldId="260"/>
            <ac:spMk id="7" creationId="{5A280257-57C7-76E0-5822-35F931EF1373}"/>
          </ac:spMkLst>
        </pc:spChg>
        <pc:spChg chg="add del mod">
          <ac:chgData name="pinales" userId="65d003d1-348e-461b-85fc-57bf8f216434" providerId="ADAL" clId="{DE7A7D18-AD45-4083-998B-BB8DB8FDBEB8}" dt="2022-06-16T16:32:29.942" v="7748" actId="478"/>
          <ac:spMkLst>
            <pc:docMk/>
            <pc:sldMk cId="2043225871" sldId="260"/>
            <ac:spMk id="8" creationId="{61D0B036-8296-12D7-6A1C-B0B1AFDACE21}"/>
          </ac:spMkLst>
        </pc:spChg>
        <pc:picChg chg="add mod">
          <ac:chgData name="pinales" userId="65d003d1-348e-461b-85fc-57bf8f216434" providerId="ADAL" clId="{DE7A7D18-AD45-4083-998B-BB8DB8FDBEB8}" dt="2022-06-16T16:26:43.044" v="7685" actId="14100"/>
          <ac:picMkLst>
            <pc:docMk/>
            <pc:sldMk cId="2043225871" sldId="260"/>
            <ac:picMk id="6" creationId="{1029FFDB-78F7-BDFE-95F1-9CEA2B388745}"/>
          </ac:picMkLst>
        </pc:picChg>
      </pc:sldChg>
      <pc:sldChg chg="addSp modSp add del mod modClrScheme chgLayout">
        <pc:chgData name="pinales" userId="65d003d1-348e-461b-85fc-57bf8f216434" providerId="ADAL" clId="{DE7A7D18-AD45-4083-998B-BB8DB8FDBEB8}" dt="2022-06-08T21:15:07.415" v="4311" actId="20577"/>
        <pc:sldMkLst>
          <pc:docMk/>
          <pc:sldMk cId="1236664772" sldId="261"/>
        </pc:sldMkLst>
        <pc:spChg chg="mod ord">
          <ac:chgData name="pinales" userId="65d003d1-348e-461b-85fc-57bf8f216434" providerId="ADAL" clId="{DE7A7D18-AD45-4083-998B-BB8DB8FDBEB8}" dt="2022-06-07T16:10:24.889" v="148" actId="2711"/>
          <ac:spMkLst>
            <pc:docMk/>
            <pc:sldMk cId="1236664772" sldId="261"/>
            <ac:spMk id="2" creationId="{00000000-0000-0000-0000-000000000000}"/>
          </ac:spMkLst>
        </pc:spChg>
        <pc:spChg chg="mod ord">
          <ac:chgData name="pinales" userId="65d003d1-348e-461b-85fc-57bf8f216434" providerId="ADAL" clId="{DE7A7D18-AD45-4083-998B-BB8DB8FDBEB8}" dt="2022-06-08T21:15:07.415" v="4311" actId="20577"/>
          <ac:spMkLst>
            <pc:docMk/>
            <pc:sldMk cId="1236664772" sldId="261"/>
            <ac:spMk id="3" creationId="{00000000-0000-0000-0000-000000000000}"/>
          </ac:spMkLst>
        </pc:spChg>
        <pc:spChg chg="add mod ord">
          <ac:chgData name="pinales" userId="65d003d1-348e-461b-85fc-57bf8f216434" providerId="ADAL" clId="{DE7A7D18-AD45-4083-998B-BB8DB8FDBEB8}" dt="2022-06-07T16:09:41.691" v="139" actId="12"/>
          <ac:spMkLst>
            <pc:docMk/>
            <pc:sldMk cId="1236664772" sldId="261"/>
            <ac:spMk id="4" creationId="{4810A8E3-DFFB-806F-86FE-4DEE9BC55ABA}"/>
          </ac:spMkLst>
        </pc:spChg>
        <pc:picChg chg="add mod">
          <ac:chgData name="pinales" userId="65d003d1-348e-461b-85fc-57bf8f216434" providerId="ADAL" clId="{DE7A7D18-AD45-4083-998B-BB8DB8FDBEB8}" dt="2022-06-08T21:14:31.642" v="4307" actId="14826"/>
          <ac:picMkLst>
            <pc:docMk/>
            <pc:sldMk cId="1236664772" sldId="261"/>
            <ac:picMk id="6" creationId="{DF954204-DE0B-590D-2D72-5E85E5BF8F97}"/>
          </ac:picMkLst>
        </pc:picChg>
      </pc:sldChg>
      <pc:sldChg chg="addSp modSp add del mod modClrScheme chgLayout">
        <pc:chgData name="pinales" userId="65d003d1-348e-461b-85fc-57bf8f216434" providerId="ADAL" clId="{DE7A7D18-AD45-4083-998B-BB8DB8FDBEB8}" dt="2022-06-13T15:56:35.219" v="4942" actId="47"/>
        <pc:sldMkLst>
          <pc:docMk/>
          <pc:sldMk cId="1449135470" sldId="262"/>
        </pc:sldMkLst>
        <pc:spChg chg="mod ord">
          <ac:chgData name="pinales" userId="65d003d1-348e-461b-85fc-57bf8f216434" providerId="ADAL" clId="{DE7A7D18-AD45-4083-998B-BB8DB8FDBEB8}" dt="2022-06-07T16:09:24.040" v="135" actId="404"/>
          <ac:spMkLst>
            <pc:docMk/>
            <pc:sldMk cId="1449135470" sldId="262"/>
            <ac:spMk id="2" creationId="{00000000-0000-0000-0000-000000000000}"/>
          </ac:spMkLst>
        </pc:spChg>
        <pc:spChg chg="mod ord">
          <ac:chgData name="pinales" userId="65d003d1-348e-461b-85fc-57bf8f216434" providerId="ADAL" clId="{DE7A7D18-AD45-4083-998B-BB8DB8FDBEB8}" dt="2022-06-13T15:42:41.673" v="4505" actId="21"/>
          <ac:spMkLst>
            <pc:docMk/>
            <pc:sldMk cId="1449135470" sldId="262"/>
            <ac:spMk id="3" creationId="{00000000-0000-0000-0000-000000000000}"/>
          </ac:spMkLst>
        </pc:spChg>
        <pc:spChg chg="add mod ord">
          <ac:chgData name="pinales" userId="65d003d1-348e-461b-85fc-57bf8f216434" providerId="ADAL" clId="{DE7A7D18-AD45-4083-998B-BB8DB8FDBEB8}" dt="2022-06-07T16:08:20.547" v="123" actId="12"/>
          <ac:spMkLst>
            <pc:docMk/>
            <pc:sldMk cId="1449135470" sldId="262"/>
            <ac:spMk id="4" creationId="{ACDFDC15-DC4A-2B79-CBB5-5AFB0C7CA40A}"/>
          </ac:spMkLst>
        </pc:spChg>
      </pc:sldChg>
      <pc:sldChg chg="addSp delSp modSp add del mod modClrScheme chgLayout">
        <pc:chgData name="pinales" userId="65d003d1-348e-461b-85fc-57bf8f216434" providerId="ADAL" clId="{DE7A7D18-AD45-4083-998B-BB8DB8FDBEB8}" dt="2022-06-13T15:56:08.756" v="4941" actId="179"/>
        <pc:sldMkLst>
          <pc:docMk/>
          <pc:sldMk cId="901872575" sldId="263"/>
        </pc:sldMkLst>
        <pc:spChg chg="mod ord">
          <ac:chgData name="pinales" userId="65d003d1-348e-461b-85fc-57bf8f216434" providerId="ADAL" clId="{DE7A7D18-AD45-4083-998B-BB8DB8FDBEB8}" dt="2022-06-07T16:06:02.862" v="117" actId="404"/>
          <ac:spMkLst>
            <pc:docMk/>
            <pc:sldMk cId="901872575" sldId="263"/>
            <ac:spMk id="2" creationId="{00000000-0000-0000-0000-000000000000}"/>
          </ac:spMkLst>
        </pc:spChg>
        <pc:spChg chg="mod ord">
          <ac:chgData name="pinales" userId="65d003d1-348e-461b-85fc-57bf8f216434" providerId="ADAL" clId="{DE7A7D18-AD45-4083-998B-BB8DB8FDBEB8}" dt="2022-06-13T15:50:26.077" v="4859" actId="21"/>
          <ac:spMkLst>
            <pc:docMk/>
            <pc:sldMk cId="901872575" sldId="263"/>
            <ac:spMk id="3" creationId="{00000000-0000-0000-0000-000000000000}"/>
          </ac:spMkLst>
        </pc:spChg>
        <pc:spChg chg="add mod ord">
          <ac:chgData name="pinales" userId="65d003d1-348e-461b-85fc-57bf8f216434" providerId="ADAL" clId="{DE7A7D18-AD45-4083-998B-BB8DB8FDBEB8}" dt="2022-06-13T15:56:08.756" v="4941" actId="179"/>
          <ac:spMkLst>
            <pc:docMk/>
            <pc:sldMk cId="901872575" sldId="263"/>
            <ac:spMk id="4" creationId="{A3387DEC-9802-6FBD-48CA-141F9E11480E}"/>
          </ac:spMkLst>
        </pc:spChg>
        <pc:spChg chg="add del mod">
          <ac:chgData name="pinales" userId="65d003d1-348e-461b-85fc-57bf8f216434" providerId="ADAL" clId="{DE7A7D18-AD45-4083-998B-BB8DB8FDBEB8}" dt="2022-06-13T15:51:28.840" v="4874"/>
          <ac:spMkLst>
            <pc:docMk/>
            <pc:sldMk cId="901872575" sldId="263"/>
            <ac:spMk id="7" creationId="{0F9436AA-EC1F-F507-01DD-84F4B1B4BA6E}"/>
          </ac:spMkLst>
        </pc:spChg>
        <pc:picChg chg="add del mod">
          <ac:chgData name="pinales" userId="65d003d1-348e-461b-85fc-57bf8f216434" providerId="ADAL" clId="{DE7A7D18-AD45-4083-998B-BB8DB8FDBEB8}" dt="2022-06-08T18:20:07.995" v="2135" actId="931"/>
          <ac:picMkLst>
            <pc:docMk/>
            <pc:sldMk cId="901872575" sldId="263"/>
            <ac:picMk id="6" creationId="{6B4C2C38-A28E-7639-2DD6-9CC579F2C46D}"/>
          </ac:picMkLst>
        </pc:picChg>
        <pc:picChg chg="add mod">
          <ac:chgData name="pinales" userId="65d003d1-348e-461b-85fc-57bf8f216434" providerId="ADAL" clId="{DE7A7D18-AD45-4083-998B-BB8DB8FDBEB8}" dt="2022-06-08T18:22:29.396" v="2152" actId="14826"/>
          <ac:picMkLst>
            <pc:docMk/>
            <pc:sldMk cId="901872575" sldId="263"/>
            <ac:picMk id="8" creationId="{1105263D-29EA-C1D7-F489-FB1FC590E1B0}"/>
          </ac:picMkLst>
        </pc:picChg>
      </pc:sldChg>
      <pc:sldChg chg="del">
        <pc:chgData name="pinales" userId="65d003d1-348e-461b-85fc-57bf8f216434" providerId="ADAL" clId="{DE7A7D18-AD45-4083-998B-BB8DB8FDBEB8}" dt="2022-06-07T15:56:53.380" v="37" actId="47"/>
        <pc:sldMkLst>
          <pc:docMk/>
          <pc:sldMk cId="1608473370" sldId="264"/>
        </pc:sldMkLst>
      </pc:sldChg>
      <pc:sldChg chg="del">
        <pc:chgData name="pinales" userId="65d003d1-348e-461b-85fc-57bf8f216434" providerId="ADAL" clId="{DE7A7D18-AD45-4083-998B-BB8DB8FDBEB8}" dt="2022-06-07T15:56:53.380" v="37" actId="47"/>
        <pc:sldMkLst>
          <pc:docMk/>
          <pc:sldMk cId="743846961" sldId="265"/>
        </pc:sldMkLst>
      </pc:sldChg>
      <pc:sldChg chg="del">
        <pc:chgData name="pinales" userId="65d003d1-348e-461b-85fc-57bf8f216434" providerId="ADAL" clId="{DE7A7D18-AD45-4083-998B-BB8DB8FDBEB8}" dt="2022-06-07T15:56:53.380" v="37" actId="47"/>
        <pc:sldMkLst>
          <pc:docMk/>
          <pc:sldMk cId="992095607" sldId="268"/>
        </pc:sldMkLst>
      </pc:sldChg>
      <pc:sldChg chg="del">
        <pc:chgData name="pinales" userId="65d003d1-348e-461b-85fc-57bf8f216434" providerId="ADAL" clId="{DE7A7D18-AD45-4083-998B-BB8DB8FDBEB8}" dt="2022-06-07T15:56:53.380" v="37" actId="47"/>
        <pc:sldMkLst>
          <pc:docMk/>
          <pc:sldMk cId="2365706195" sldId="270"/>
        </pc:sldMkLst>
      </pc:sldChg>
      <pc:sldChg chg="del">
        <pc:chgData name="pinales" userId="65d003d1-348e-461b-85fc-57bf8f216434" providerId="ADAL" clId="{DE7A7D18-AD45-4083-998B-BB8DB8FDBEB8}" dt="2022-06-07T15:56:53.380" v="37" actId="47"/>
        <pc:sldMkLst>
          <pc:docMk/>
          <pc:sldMk cId="1334271627" sldId="271"/>
        </pc:sldMkLst>
      </pc:sldChg>
      <pc:sldChg chg="del">
        <pc:chgData name="pinales" userId="65d003d1-348e-461b-85fc-57bf8f216434" providerId="ADAL" clId="{DE7A7D18-AD45-4083-998B-BB8DB8FDBEB8}" dt="2022-06-07T15:56:53.380" v="37" actId="47"/>
        <pc:sldMkLst>
          <pc:docMk/>
          <pc:sldMk cId="1185535159" sldId="272"/>
        </pc:sldMkLst>
      </pc:sldChg>
      <pc:sldChg chg="del">
        <pc:chgData name="pinales" userId="65d003d1-348e-461b-85fc-57bf8f216434" providerId="ADAL" clId="{DE7A7D18-AD45-4083-998B-BB8DB8FDBEB8}" dt="2022-06-07T15:56:53.380" v="37" actId="47"/>
        <pc:sldMkLst>
          <pc:docMk/>
          <pc:sldMk cId="0" sldId="274"/>
        </pc:sldMkLst>
      </pc:sldChg>
      <pc:sldChg chg="del">
        <pc:chgData name="pinales" userId="65d003d1-348e-461b-85fc-57bf8f216434" providerId="ADAL" clId="{DE7A7D18-AD45-4083-998B-BB8DB8FDBEB8}" dt="2022-06-07T15:56:53.380" v="37" actId="47"/>
        <pc:sldMkLst>
          <pc:docMk/>
          <pc:sldMk cId="0" sldId="275"/>
        </pc:sldMkLst>
      </pc:sldChg>
      <pc:sldChg chg="del">
        <pc:chgData name="pinales" userId="65d003d1-348e-461b-85fc-57bf8f216434" providerId="ADAL" clId="{DE7A7D18-AD45-4083-998B-BB8DB8FDBEB8}" dt="2022-06-07T15:56:53.380" v="37" actId="47"/>
        <pc:sldMkLst>
          <pc:docMk/>
          <pc:sldMk cId="0" sldId="276"/>
        </pc:sldMkLst>
      </pc:sldChg>
      <pc:sldChg chg="del">
        <pc:chgData name="pinales" userId="65d003d1-348e-461b-85fc-57bf8f216434" providerId="ADAL" clId="{DE7A7D18-AD45-4083-998B-BB8DB8FDBEB8}" dt="2022-06-07T15:56:53.380" v="37" actId="47"/>
        <pc:sldMkLst>
          <pc:docMk/>
          <pc:sldMk cId="2169449533" sldId="277"/>
        </pc:sldMkLst>
      </pc:sldChg>
      <pc:sldChg chg="del">
        <pc:chgData name="pinales" userId="65d003d1-348e-461b-85fc-57bf8f216434" providerId="ADAL" clId="{DE7A7D18-AD45-4083-998B-BB8DB8FDBEB8}" dt="2022-06-07T15:56:53.380" v="37" actId="47"/>
        <pc:sldMkLst>
          <pc:docMk/>
          <pc:sldMk cId="0" sldId="279"/>
        </pc:sldMkLst>
      </pc:sldChg>
      <pc:sldChg chg="del">
        <pc:chgData name="pinales" userId="65d003d1-348e-461b-85fc-57bf8f216434" providerId="ADAL" clId="{DE7A7D18-AD45-4083-998B-BB8DB8FDBEB8}" dt="2022-06-07T15:56:53.380" v="37" actId="47"/>
        <pc:sldMkLst>
          <pc:docMk/>
          <pc:sldMk cId="0" sldId="281"/>
        </pc:sldMkLst>
      </pc:sldChg>
      <pc:sldChg chg="del">
        <pc:chgData name="pinales" userId="65d003d1-348e-461b-85fc-57bf8f216434" providerId="ADAL" clId="{DE7A7D18-AD45-4083-998B-BB8DB8FDBEB8}" dt="2022-06-07T15:56:53.380" v="37" actId="47"/>
        <pc:sldMkLst>
          <pc:docMk/>
          <pc:sldMk cId="0" sldId="282"/>
        </pc:sldMkLst>
      </pc:sldChg>
      <pc:sldChg chg="del">
        <pc:chgData name="pinales" userId="65d003d1-348e-461b-85fc-57bf8f216434" providerId="ADAL" clId="{DE7A7D18-AD45-4083-998B-BB8DB8FDBEB8}" dt="2022-06-07T15:56:53.380" v="37" actId="47"/>
        <pc:sldMkLst>
          <pc:docMk/>
          <pc:sldMk cId="0" sldId="283"/>
        </pc:sldMkLst>
      </pc:sldChg>
      <pc:sldChg chg="del">
        <pc:chgData name="pinales" userId="65d003d1-348e-461b-85fc-57bf8f216434" providerId="ADAL" clId="{DE7A7D18-AD45-4083-998B-BB8DB8FDBEB8}" dt="2022-06-07T15:56:53.380" v="37" actId="47"/>
        <pc:sldMkLst>
          <pc:docMk/>
          <pc:sldMk cId="0" sldId="284"/>
        </pc:sldMkLst>
      </pc:sldChg>
      <pc:sldChg chg="del">
        <pc:chgData name="pinales" userId="65d003d1-348e-461b-85fc-57bf8f216434" providerId="ADAL" clId="{DE7A7D18-AD45-4083-998B-BB8DB8FDBEB8}" dt="2022-06-07T15:56:53.380" v="37" actId="47"/>
        <pc:sldMkLst>
          <pc:docMk/>
          <pc:sldMk cId="1144492344" sldId="285"/>
        </pc:sldMkLst>
      </pc:sldChg>
      <pc:sldChg chg="addSp modSp add del mod modClrScheme chgLayout">
        <pc:chgData name="pinales" userId="65d003d1-348e-461b-85fc-57bf8f216434" providerId="ADAL" clId="{DE7A7D18-AD45-4083-998B-BB8DB8FDBEB8}" dt="2022-06-13T17:51:19.318" v="7355" actId="20577"/>
        <pc:sldMkLst>
          <pc:docMk/>
          <pc:sldMk cId="2370520605" sldId="286"/>
        </pc:sldMkLst>
        <pc:spChg chg="mod ord">
          <ac:chgData name="pinales" userId="65d003d1-348e-461b-85fc-57bf8f216434" providerId="ADAL" clId="{DE7A7D18-AD45-4083-998B-BB8DB8FDBEB8}" dt="2022-06-07T16:18:13.895" v="257" actId="20577"/>
          <ac:spMkLst>
            <pc:docMk/>
            <pc:sldMk cId="2370520605" sldId="286"/>
            <ac:spMk id="2" creationId="{00000000-0000-0000-0000-000000000000}"/>
          </ac:spMkLst>
        </pc:spChg>
        <pc:spChg chg="mod ord">
          <ac:chgData name="pinales" userId="65d003d1-348e-461b-85fc-57bf8f216434" providerId="ADAL" clId="{DE7A7D18-AD45-4083-998B-BB8DB8FDBEB8}" dt="2022-06-13T17:51:19.318" v="7355" actId="20577"/>
          <ac:spMkLst>
            <pc:docMk/>
            <pc:sldMk cId="2370520605" sldId="286"/>
            <ac:spMk id="3" creationId="{00000000-0000-0000-0000-000000000000}"/>
          </ac:spMkLst>
        </pc:spChg>
        <pc:spChg chg="add mod ord">
          <ac:chgData name="pinales" userId="65d003d1-348e-461b-85fc-57bf8f216434" providerId="ADAL" clId="{DE7A7D18-AD45-4083-998B-BB8DB8FDBEB8}" dt="2022-06-13T17:49:49.401" v="7340" actId="20577"/>
          <ac:spMkLst>
            <pc:docMk/>
            <pc:sldMk cId="2370520605" sldId="286"/>
            <ac:spMk id="4" creationId="{1FA1A967-258E-CE99-379F-4C855A0B2BC8}"/>
          </ac:spMkLst>
        </pc:spChg>
      </pc:sldChg>
      <pc:sldChg chg="addSp modSp add del mod modClrScheme chgLayout">
        <pc:chgData name="pinales" userId="65d003d1-348e-461b-85fc-57bf8f216434" providerId="ADAL" clId="{DE7A7D18-AD45-4083-998B-BB8DB8FDBEB8}" dt="2022-06-13T18:30:00.555" v="7680" actId="20577"/>
        <pc:sldMkLst>
          <pc:docMk/>
          <pc:sldMk cId="1035553227" sldId="288"/>
        </pc:sldMkLst>
        <pc:spChg chg="mod ord">
          <ac:chgData name="pinales" userId="65d003d1-348e-461b-85fc-57bf8f216434" providerId="ADAL" clId="{DE7A7D18-AD45-4083-998B-BB8DB8FDBEB8}" dt="2022-06-13T17:52:05.177" v="7358" actId="20577"/>
          <ac:spMkLst>
            <pc:docMk/>
            <pc:sldMk cId="1035553227" sldId="288"/>
            <ac:spMk id="2" creationId="{00000000-0000-0000-0000-000000000000}"/>
          </ac:spMkLst>
        </pc:spChg>
        <pc:spChg chg="mod ord">
          <ac:chgData name="pinales" userId="65d003d1-348e-461b-85fc-57bf8f216434" providerId="ADAL" clId="{DE7A7D18-AD45-4083-998B-BB8DB8FDBEB8}" dt="2022-06-13T18:30:00.555" v="7680" actId="20577"/>
          <ac:spMkLst>
            <pc:docMk/>
            <pc:sldMk cId="1035553227" sldId="288"/>
            <ac:spMk id="3" creationId="{1EDE748C-1303-4813-B1AE-B6398CD18C47}"/>
          </ac:spMkLst>
        </pc:spChg>
        <pc:spChg chg="add mod ord">
          <ac:chgData name="pinales" userId="65d003d1-348e-461b-85fc-57bf8f216434" providerId="ADAL" clId="{DE7A7D18-AD45-4083-998B-BB8DB8FDBEB8}" dt="2022-06-07T16:20:48.870" v="284" actId="12"/>
          <ac:spMkLst>
            <pc:docMk/>
            <pc:sldMk cId="1035553227" sldId="288"/>
            <ac:spMk id="4" creationId="{1D2BB77A-E8C5-882C-13D6-F25B8159BB68}"/>
          </ac:spMkLst>
        </pc:spChg>
        <pc:spChg chg="add mod">
          <ac:chgData name="pinales" userId="65d003d1-348e-461b-85fc-57bf8f216434" providerId="ADAL" clId="{DE7A7D18-AD45-4083-998B-BB8DB8FDBEB8}" dt="2022-06-13T17:55:25.241" v="7432" actId="1076"/>
          <ac:spMkLst>
            <pc:docMk/>
            <pc:sldMk cId="1035553227" sldId="288"/>
            <ac:spMk id="8" creationId="{29B470CA-F2A4-5554-CD80-052C15D81F11}"/>
          </ac:spMkLst>
        </pc:spChg>
        <pc:picChg chg="add mod">
          <ac:chgData name="pinales" userId="65d003d1-348e-461b-85fc-57bf8f216434" providerId="ADAL" clId="{DE7A7D18-AD45-4083-998B-BB8DB8FDBEB8}" dt="2022-06-13T17:55:19.940" v="7431" actId="14100"/>
          <ac:picMkLst>
            <pc:docMk/>
            <pc:sldMk cId="1035553227" sldId="288"/>
            <ac:picMk id="5" creationId="{7E6A4435-31D3-46DE-09BC-9EB8613EF07F}"/>
          </ac:picMkLst>
        </pc:picChg>
        <pc:picChg chg="add mod">
          <ac:chgData name="pinales" userId="65d003d1-348e-461b-85fc-57bf8f216434" providerId="ADAL" clId="{DE7A7D18-AD45-4083-998B-BB8DB8FDBEB8}" dt="2022-06-13T17:55:07.330" v="7427" actId="1076"/>
          <ac:picMkLst>
            <pc:docMk/>
            <pc:sldMk cId="1035553227" sldId="288"/>
            <ac:picMk id="6" creationId="{E736EE9C-68E5-9CD0-ABD6-E3D21E767A2B}"/>
          </ac:picMkLst>
        </pc:picChg>
      </pc:sldChg>
      <pc:sldChg chg="addSp delSp modSp add del mod modClrScheme chgLayout">
        <pc:chgData name="pinales" userId="65d003d1-348e-461b-85fc-57bf8f216434" providerId="ADAL" clId="{DE7A7D18-AD45-4083-998B-BB8DB8FDBEB8}" dt="2022-06-13T17:55:50.894" v="7433" actId="47"/>
        <pc:sldMkLst>
          <pc:docMk/>
          <pc:sldMk cId="1901836038" sldId="289"/>
        </pc:sldMkLst>
        <pc:spChg chg="mod ord">
          <ac:chgData name="pinales" userId="65d003d1-348e-461b-85fc-57bf8f216434" providerId="ADAL" clId="{DE7A7D18-AD45-4083-998B-BB8DB8FDBEB8}" dt="2022-06-07T16:22:40.393" v="322" actId="14100"/>
          <ac:spMkLst>
            <pc:docMk/>
            <pc:sldMk cId="1901836038" sldId="289"/>
            <ac:spMk id="2" creationId="{7A517A32-77A9-4DEE-80EC-E1C64DB1E072}"/>
          </ac:spMkLst>
        </pc:spChg>
        <pc:spChg chg="add mod ord">
          <ac:chgData name="pinales" userId="65d003d1-348e-461b-85fc-57bf8f216434" providerId="ADAL" clId="{DE7A7D18-AD45-4083-998B-BB8DB8FDBEB8}" dt="2022-06-07T16:22:15.687" v="312" actId="403"/>
          <ac:spMkLst>
            <pc:docMk/>
            <pc:sldMk cId="1901836038" sldId="289"/>
            <ac:spMk id="3" creationId="{8FA231A8-D140-AFE3-1563-375425FF8967}"/>
          </ac:spMkLst>
        </pc:spChg>
        <pc:spChg chg="add mod ord">
          <ac:chgData name="pinales" userId="65d003d1-348e-461b-85fc-57bf8f216434" providerId="ADAL" clId="{DE7A7D18-AD45-4083-998B-BB8DB8FDBEB8}" dt="2022-06-07T16:21:34.625" v="295" actId="20577"/>
          <ac:spMkLst>
            <pc:docMk/>
            <pc:sldMk cId="1901836038" sldId="289"/>
            <ac:spMk id="4" creationId="{B96F0AA8-423A-90B9-BD94-38C7D4E290F0}"/>
          </ac:spMkLst>
        </pc:spChg>
        <pc:spChg chg="del mod">
          <ac:chgData name="pinales" userId="65d003d1-348e-461b-85fc-57bf8f216434" providerId="ADAL" clId="{DE7A7D18-AD45-4083-998B-BB8DB8FDBEB8}" dt="2022-06-07T16:22:16.636" v="316"/>
          <ac:spMkLst>
            <pc:docMk/>
            <pc:sldMk cId="1901836038" sldId="289"/>
            <ac:spMk id="7" creationId="{93F3C70F-593F-4ED5-900A-948560E7D8CF}"/>
          </ac:spMkLst>
        </pc:spChg>
        <pc:spChg chg="del mod">
          <ac:chgData name="pinales" userId="65d003d1-348e-461b-85fc-57bf8f216434" providerId="ADAL" clId="{DE7A7D18-AD45-4083-998B-BB8DB8FDBEB8}" dt="2022-06-07T16:22:16.634" v="314"/>
          <ac:spMkLst>
            <pc:docMk/>
            <pc:sldMk cId="1901836038" sldId="289"/>
            <ac:spMk id="8" creationId="{8201A6CC-7CFC-4C0D-8039-8BEFAF627371}"/>
          </ac:spMkLst>
        </pc:spChg>
        <pc:picChg chg="del mod">
          <ac:chgData name="pinales" userId="65d003d1-348e-461b-85fc-57bf8f216434" providerId="ADAL" clId="{DE7A7D18-AD45-4083-998B-BB8DB8FDBEB8}" dt="2022-06-13T17:53:43.532" v="7414" actId="21"/>
          <ac:picMkLst>
            <pc:docMk/>
            <pc:sldMk cId="1901836038" sldId="289"/>
            <ac:picMk id="5" creationId="{4A81FCA3-5F1F-45F4-ACFD-0CE2926DDD0C}"/>
          </ac:picMkLst>
        </pc:picChg>
        <pc:picChg chg="del mod">
          <ac:chgData name="pinales" userId="65d003d1-348e-461b-85fc-57bf8f216434" providerId="ADAL" clId="{DE7A7D18-AD45-4083-998B-BB8DB8FDBEB8}" dt="2022-06-13T17:53:43.532" v="7414" actId="21"/>
          <ac:picMkLst>
            <pc:docMk/>
            <pc:sldMk cId="1901836038" sldId="289"/>
            <ac:picMk id="6" creationId="{E260B857-F8C1-47EE-B9BD-A0391E00B898}"/>
          </ac:picMkLst>
        </pc:picChg>
      </pc:sldChg>
      <pc:sldChg chg="addSp modSp add del mod modClrScheme chgLayout">
        <pc:chgData name="pinales" userId="65d003d1-348e-461b-85fc-57bf8f216434" providerId="ADAL" clId="{DE7A7D18-AD45-4083-998B-BB8DB8FDBEB8}" dt="2022-06-16T16:41:41.644" v="7786"/>
        <pc:sldMkLst>
          <pc:docMk/>
          <pc:sldMk cId="2797763491" sldId="290"/>
        </pc:sldMkLst>
        <pc:spChg chg="mod ord">
          <ac:chgData name="pinales" userId="65d003d1-348e-461b-85fc-57bf8f216434" providerId="ADAL" clId="{DE7A7D18-AD45-4083-998B-BB8DB8FDBEB8}" dt="2022-06-13T17:58:34.868" v="7489" actId="20577"/>
          <ac:spMkLst>
            <pc:docMk/>
            <pc:sldMk cId="2797763491" sldId="290"/>
            <ac:spMk id="2" creationId="{00000000-0000-0000-0000-000000000000}"/>
          </ac:spMkLst>
        </pc:spChg>
        <pc:spChg chg="mod ord">
          <ac:chgData name="pinales" userId="65d003d1-348e-461b-85fc-57bf8f216434" providerId="ADAL" clId="{DE7A7D18-AD45-4083-998B-BB8DB8FDBEB8}" dt="2022-06-13T18:29:50.669" v="7679" actId="14100"/>
          <ac:spMkLst>
            <pc:docMk/>
            <pc:sldMk cId="2797763491" sldId="290"/>
            <ac:spMk id="3" creationId="{1EDE748C-1303-4813-B1AE-B6398CD18C47}"/>
          </ac:spMkLst>
        </pc:spChg>
        <pc:spChg chg="add mod ord">
          <ac:chgData name="pinales" userId="65d003d1-348e-461b-85fc-57bf8f216434" providerId="ADAL" clId="{DE7A7D18-AD45-4083-998B-BB8DB8FDBEB8}" dt="2022-06-07T16:23:10.262" v="327" actId="20577"/>
          <ac:spMkLst>
            <pc:docMk/>
            <pc:sldMk cId="2797763491" sldId="290"/>
            <ac:spMk id="4" creationId="{ECE22E3B-30A8-F8AC-965C-157ACB259C74}"/>
          </ac:spMkLst>
        </pc:spChg>
        <pc:spChg chg="add mod">
          <ac:chgData name="pinales" userId="65d003d1-348e-461b-85fc-57bf8f216434" providerId="ADAL" clId="{DE7A7D18-AD45-4083-998B-BB8DB8FDBEB8}" dt="2022-06-16T16:41:41.644" v="7786"/>
          <ac:spMkLst>
            <pc:docMk/>
            <pc:sldMk cId="2797763491" sldId="290"/>
            <ac:spMk id="6" creationId="{B8E2A69D-9095-43F9-4F29-5943040BEB2B}"/>
          </ac:spMkLst>
        </pc:spChg>
        <pc:picChg chg="add mod">
          <ac:chgData name="pinales" userId="65d003d1-348e-461b-85fc-57bf8f216434" providerId="ADAL" clId="{DE7A7D18-AD45-4083-998B-BB8DB8FDBEB8}" dt="2022-06-16T16:41:41.644" v="7786"/>
          <ac:picMkLst>
            <pc:docMk/>
            <pc:sldMk cId="2797763491" sldId="290"/>
            <ac:picMk id="5" creationId="{EA46257E-165E-CDA3-CEB8-A88BEC615F6B}"/>
          </ac:picMkLst>
        </pc:picChg>
      </pc:sldChg>
      <pc:sldChg chg="addSp modSp add del mod modClrScheme chgLayout">
        <pc:chgData name="pinales" userId="65d003d1-348e-461b-85fc-57bf8f216434" providerId="ADAL" clId="{DE7A7D18-AD45-4083-998B-BB8DB8FDBEB8}" dt="2022-06-16T16:41:24.321" v="7785" actId="207"/>
        <pc:sldMkLst>
          <pc:docMk/>
          <pc:sldMk cId="1347647790" sldId="291"/>
        </pc:sldMkLst>
        <pc:spChg chg="mod ord">
          <ac:chgData name="pinales" userId="65d003d1-348e-461b-85fc-57bf8f216434" providerId="ADAL" clId="{DE7A7D18-AD45-4083-998B-BB8DB8FDBEB8}" dt="2022-06-13T17:58:30.276" v="7486" actId="20577"/>
          <ac:spMkLst>
            <pc:docMk/>
            <pc:sldMk cId="1347647790" sldId="291"/>
            <ac:spMk id="2" creationId="{00000000-0000-0000-0000-000000000000}"/>
          </ac:spMkLst>
        </pc:spChg>
        <pc:spChg chg="mod ord">
          <ac:chgData name="pinales" userId="65d003d1-348e-461b-85fc-57bf8f216434" providerId="ADAL" clId="{DE7A7D18-AD45-4083-998B-BB8DB8FDBEB8}" dt="2022-06-13T18:29:39.533" v="7677" actId="14100"/>
          <ac:spMkLst>
            <pc:docMk/>
            <pc:sldMk cId="1347647790" sldId="291"/>
            <ac:spMk id="3" creationId="{1EDE748C-1303-4813-B1AE-B6398CD18C47}"/>
          </ac:spMkLst>
        </pc:spChg>
        <pc:spChg chg="add mod ord">
          <ac:chgData name="pinales" userId="65d003d1-348e-461b-85fc-57bf8f216434" providerId="ADAL" clId="{DE7A7D18-AD45-4083-998B-BB8DB8FDBEB8}" dt="2022-06-07T16:25:14.243" v="350" actId="12"/>
          <ac:spMkLst>
            <pc:docMk/>
            <pc:sldMk cId="1347647790" sldId="291"/>
            <ac:spMk id="4" creationId="{883C3254-A196-EC72-61C2-366AC2537796}"/>
          </ac:spMkLst>
        </pc:spChg>
        <pc:spChg chg="add mod">
          <ac:chgData name="pinales" userId="65d003d1-348e-461b-85fc-57bf8f216434" providerId="ADAL" clId="{DE7A7D18-AD45-4083-998B-BB8DB8FDBEB8}" dt="2022-06-16T16:41:24.321" v="7785" actId="207"/>
          <ac:spMkLst>
            <pc:docMk/>
            <pc:sldMk cId="1347647790" sldId="291"/>
            <ac:spMk id="7" creationId="{6D3F5F61-9A45-1540-9CF9-50CE6C3A8512}"/>
          </ac:spMkLst>
        </pc:spChg>
        <pc:picChg chg="add mod">
          <ac:chgData name="pinales" userId="65d003d1-348e-461b-85fc-57bf8f216434" providerId="ADAL" clId="{DE7A7D18-AD45-4083-998B-BB8DB8FDBEB8}" dt="2022-06-16T16:37:35.055" v="7755" actId="1076"/>
          <ac:picMkLst>
            <pc:docMk/>
            <pc:sldMk cId="1347647790" sldId="291"/>
            <ac:picMk id="5" creationId="{3BF8AF8E-BD95-B8BD-FBCB-C675321EF0C7}"/>
          </ac:picMkLst>
        </pc:picChg>
      </pc:sldChg>
      <pc:sldChg chg="addSp modSp add del mod modClrScheme chgLayout">
        <pc:chgData name="pinales" userId="65d003d1-348e-461b-85fc-57bf8f216434" providerId="ADAL" clId="{DE7A7D18-AD45-4083-998B-BB8DB8FDBEB8}" dt="2022-06-13T18:29:17.495" v="7675" actId="47"/>
        <pc:sldMkLst>
          <pc:docMk/>
          <pc:sldMk cId="3276091312" sldId="292"/>
        </pc:sldMkLst>
        <pc:spChg chg="mod ord">
          <ac:chgData name="pinales" userId="65d003d1-348e-461b-85fc-57bf8f216434" providerId="ADAL" clId="{DE7A7D18-AD45-4083-998B-BB8DB8FDBEB8}" dt="2022-06-07T16:25:46.123" v="357" actId="2711"/>
          <ac:spMkLst>
            <pc:docMk/>
            <pc:sldMk cId="3276091312" sldId="292"/>
            <ac:spMk id="2" creationId="{00000000-0000-0000-0000-000000000000}"/>
          </ac:spMkLst>
        </pc:spChg>
        <pc:spChg chg="mod ord">
          <ac:chgData name="pinales" userId="65d003d1-348e-461b-85fc-57bf8f216434" providerId="ADAL" clId="{DE7A7D18-AD45-4083-998B-BB8DB8FDBEB8}" dt="2022-06-13T18:01:32.659" v="7557" actId="20577"/>
          <ac:spMkLst>
            <pc:docMk/>
            <pc:sldMk cId="3276091312" sldId="292"/>
            <ac:spMk id="3" creationId="{1EDE748C-1303-4813-B1AE-B6398CD18C47}"/>
          </ac:spMkLst>
        </pc:spChg>
        <pc:spChg chg="add mod ord">
          <ac:chgData name="pinales" userId="65d003d1-348e-461b-85fc-57bf8f216434" providerId="ADAL" clId="{DE7A7D18-AD45-4083-998B-BB8DB8FDBEB8}" dt="2022-06-07T16:26:14.243" v="366" actId="20577"/>
          <ac:spMkLst>
            <pc:docMk/>
            <pc:sldMk cId="3276091312" sldId="292"/>
            <ac:spMk id="4" creationId="{1C072E74-8367-778A-2A97-D64848566E59}"/>
          </ac:spMkLst>
        </pc:spChg>
      </pc:sldChg>
      <pc:sldChg chg="addSp modSp add del mod modClrScheme chgLayout">
        <pc:chgData name="pinales" userId="65d003d1-348e-461b-85fc-57bf8f216434" providerId="ADAL" clId="{DE7A7D18-AD45-4083-998B-BB8DB8FDBEB8}" dt="2022-06-13T16:33:42.796" v="5815" actId="20577"/>
        <pc:sldMkLst>
          <pc:docMk/>
          <pc:sldMk cId="2149476927" sldId="293"/>
        </pc:sldMkLst>
        <pc:spChg chg="mod ord">
          <ac:chgData name="pinales" userId="65d003d1-348e-461b-85fc-57bf8f216434" providerId="ADAL" clId="{DE7A7D18-AD45-4083-998B-BB8DB8FDBEB8}" dt="2022-06-07T16:13:00.038" v="180" actId="14100"/>
          <ac:spMkLst>
            <pc:docMk/>
            <pc:sldMk cId="2149476927" sldId="293"/>
            <ac:spMk id="2" creationId="{5506EFF5-0605-448A-8C98-BC51CB0EE989}"/>
          </ac:spMkLst>
        </pc:spChg>
        <pc:spChg chg="mod ord">
          <ac:chgData name="pinales" userId="65d003d1-348e-461b-85fc-57bf8f216434" providerId="ADAL" clId="{DE7A7D18-AD45-4083-998B-BB8DB8FDBEB8}" dt="2022-06-13T16:33:42.796" v="5815" actId="20577"/>
          <ac:spMkLst>
            <pc:docMk/>
            <pc:sldMk cId="2149476927" sldId="293"/>
            <ac:spMk id="3" creationId="{0C40D194-247A-4FC4-8AFF-8B0B82E3214E}"/>
          </ac:spMkLst>
        </pc:spChg>
        <pc:spChg chg="add mod ord">
          <ac:chgData name="pinales" userId="65d003d1-348e-461b-85fc-57bf8f216434" providerId="ADAL" clId="{DE7A7D18-AD45-4083-998B-BB8DB8FDBEB8}" dt="2022-06-07T16:12:41.410" v="178" actId="12"/>
          <ac:spMkLst>
            <pc:docMk/>
            <pc:sldMk cId="2149476927" sldId="293"/>
            <ac:spMk id="4" creationId="{6E7BDCA5-0AB3-4EA0-D847-643AA226F450}"/>
          </ac:spMkLst>
        </pc:spChg>
      </pc:sldChg>
      <pc:sldChg chg="addSp modSp add del mod modClrScheme chgLayout">
        <pc:chgData name="pinales" userId="65d003d1-348e-461b-85fc-57bf8f216434" providerId="ADAL" clId="{DE7A7D18-AD45-4083-998B-BB8DB8FDBEB8}" dt="2022-06-13T17:23:06.010" v="6653" actId="20577"/>
        <pc:sldMkLst>
          <pc:docMk/>
          <pc:sldMk cId="1201286101" sldId="294"/>
        </pc:sldMkLst>
        <pc:spChg chg="mod ord">
          <ac:chgData name="pinales" userId="65d003d1-348e-461b-85fc-57bf8f216434" providerId="ADAL" clId="{DE7A7D18-AD45-4083-998B-BB8DB8FDBEB8}" dt="2022-06-07T16:14:20.214" v="196" actId="14100"/>
          <ac:spMkLst>
            <pc:docMk/>
            <pc:sldMk cId="1201286101" sldId="294"/>
            <ac:spMk id="2" creationId="{9157CE7E-1758-446D-A0F9-0FBC91C2C9CF}"/>
          </ac:spMkLst>
        </pc:spChg>
        <pc:spChg chg="mod ord">
          <ac:chgData name="pinales" userId="65d003d1-348e-461b-85fc-57bf8f216434" providerId="ADAL" clId="{DE7A7D18-AD45-4083-998B-BB8DB8FDBEB8}" dt="2022-06-13T17:23:06.010" v="6653" actId="20577"/>
          <ac:spMkLst>
            <pc:docMk/>
            <pc:sldMk cId="1201286101" sldId="294"/>
            <ac:spMk id="3" creationId="{3F027F6A-C335-4418-949C-36D6179534DE}"/>
          </ac:spMkLst>
        </pc:spChg>
        <pc:spChg chg="add mod ord">
          <ac:chgData name="pinales" userId="65d003d1-348e-461b-85fc-57bf8f216434" providerId="ADAL" clId="{DE7A7D18-AD45-4083-998B-BB8DB8FDBEB8}" dt="2022-06-07T16:13:48.796" v="188" actId="12"/>
          <ac:spMkLst>
            <pc:docMk/>
            <pc:sldMk cId="1201286101" sldId="294"/>
            <ac:spMk id="4" creationId="{7CA419F7-3C97-845E-90CB-E5B017A9F16E}"/>
          </ac:spMkLst>
        </pc:spChg>
        <pc:picChg chg="mod">
          <ac:chgData name="pinales" userId="65d003d1-348e-461b-85fc-57bf8f216434" providerId="ADAL" clId="{DE7A7D18-AD45-4083-998B-BB8DB8FDBEB8}" dt="2022-06-13T17:20:43.980" v="6617" actId="1076"/>
          <ac:picMkLst>
            <pc:docMk/>
            <pc:sldMk cId="1201286101" sldId="294"/>
            <ac:picMk id="5" creationId="{454AD57C-AB97-4F19-8DC9-D8583222D8B8}"/>
          </ac:picMkLst>
        </pc:picChg>
        <pc:picChg chg="add mod">
          <ac:chgData name="pinales" userId="65d003d1-348e-461b-85fc-57bf8f216434" providerId="ADAL" clId="{DE7A7D18-AD45-4083-998B-BB8DB8FDBEB8}" dt="2022-06-13T17:20:40.221" v="6616" actId="1076"/>
          <ac:picMkLst>
            <pc:docMk/>
            <pc:sldMk cId="1201286101" sldId="294"/>
            <ac:picMk id="6" creationId="{96515512-9238-451E-A642-105415B81524}"/>
          </ac:picMkLst>
        </pc:picChg>
      </pc:sldChg>
      <pc:sldChg chg="new del">
        <pc:chgData name="pinales" userId="65d003d1-348e-461b-85fc-57bf8f216434" providerId="ADAL" clId="{DE7A7D18-AD45-4083-998B-BB8DB8FDBEB8}" dt="2022-06-13T18:21:34.618" v="7673" actId="47"/>
        <pc:sldMkLst>
          <pc:docMk/>
          <pc:sldMk cId="3589896623" sldId="295"/>
        </pc:sldMkLst>
      </pc:sldChg>
      <pc:sldChg chg="addSp delSp modSp add del mod modClrScheme chgLayout">
        <pc:chgData name="pinales" userId="65d003d1-348e-461b-85fc-57bf8f216434" providerId="ADAL" clId="{DE7A7D18-AD45-4083-998B-BB8DB8FDBEB8}" dt="2022-06-13T17:23:42.711" v="6654" actId="47"/>
        <pc:sldMkLst>
          <pc:docMk/>
          <pc:sldMk cId="3968094991" sldId="295"/>
        </pc:sldMkLst>
        <pc:spChg chg="mod ord">
          <ac:chgData name="pinales" userId="65d003d1-348e-461b-85fc-57bf8f216434" providerId="ADAL" clId="{DE7A7D18-AD45-4083-998B-BB8DB8FDBEB8}" dt="2022-06-07T16:15:19.662" v="211" actId="2711"/>
          <ac:spMkLst>
            <pc:docMk/>
            <pc:sldMk cId="3968094991" sldId="295"/>
            <ac:spMk id="2" creationId="{8F009A44-D840-4CD4-990E-419DE09BADC5}"/>
          </ac:spMkLst>
        </pc:spChg>
        <pc:spChg chg="mod ord">
          <ac:chgData name="pinales" userId="65d003d1-348e-461b-85fc-57bf8f216434" providerId="ADAL" clId="{DE7A7D18-AD45-4083-998B-BB8DB8FDBEB8}" dt="2022-06-07T16:15:44.878" v="224" actId="14100"/>
          <ac:spMkLst>
            <pc:docMk/>
            <pc:sldMk cId="3968094991" sldId="295"/>
            <ac:spMk id="3" creationId="{5DDFDC1A-D56E-421D-98F1-29B6E507A281}"/>
          </ac:spMkLst>
        </pc:spChg>
        <pc:spChg chg="add mod ord">
          <ac:chgData name="pinales" userId="65d003d1-348e-461b-85fc-57bf8f216434" providerId="ADAL" clId="{DE7A7D18-AD45-4083-998B-BB8DB8FDBEB8}" dt="2022-06-07T16:15:03.270" v="204" actId="700"/>
          <ac:spMkLst>
            <pc:docMk/>
            <pc:sldMk cId="3968094991" sldId="295"/>
            <ac:spMk id="4" creationId="{9A7E1742-3D32-9D42-2E09-A95D688BAA97}"/>
          </ac:spMkLst>
        </pc:spChg>
        <pc:picChg chg="del mod">
          <ac:chgData name="pinales" userId="65d003d1-348e-461b-85fc-57bf8f216434" providerId="ADAL" clId="{DE7A7D18-AD45-4083-998B-BB8DB8FDBEB8}" dt="2022-06-13T17:20:08.217" v="6605" actId="21"/>
          <ac:picMkLst>
            <pc:docMk/>
            <pc:sldMk cId="3968094991" sldId="295"/>
            <ac:picMk id="6" creationId="{F28F95E5-1752-4E24-BEAD-666B3D67502F}"/>
          </ac:picMkLst>
        </pc:picChg>
      </pc:sldChg>
      <pc:sldChg chg="addSp modSp add del mod modClrScheme chgLayout">
        <pc:chgData name="pinales" userId="65d003d1-348e-461b-85fc-57bf8f216434" providerId="ADAL" clId="{DE7A7D18-AD45-4083-998B-BB8DB8FDBEB8}" dt="2022-06-13T17:24:03.460" v="6655" actId="47"/>
        <pc:sldMkLst>
          <pc:docMk/>
          <pc:sldMk cId="3673103043" sldId="296"/>
        </pc:sldMkLst>
        <pc:spChg chg="mod ord">
          <ac:chgData name="pinales" userId="65d003d1-348e-461b-85fc-57bf8f216434" providerId="ADAL" clId="{DE7A7D18-AD45-4083-998B-BB8DB8FDBEB8}" dt="2022-06-07T16:17:06.733" v="237" actId="2711"/>
          <ac:spMkLst>
            <pc:docMk/>
            <pc:sldMk cId="3673103043" sldId="296"/>
            <ac:spMk id="2" creationId="{35E37967-2026-4285-A2FF-D8F582B7C832}"/>
          </ac:spMkLst>
        </pc:spChg>
        <pc:spChg chg="mod ord">
          <ac:chgData name="pinales" userId="65d003d1-348e-461b-85fc-57bf8f216434" providerId="ADAL" clId="{DE7A7D18-AD45-4083-998B-BB8DB8FDBEB8}" dt="2022-06-07T16:17:18.711" v="239" actId="14100"/>
          <ac:spMkLst>
            <pc:docMk/>
            <pc:sldMk cId="3673103043" sldId="296"/>
            <ac:spMk id="3" creationId="{8B06F9C9-2FB9-4208-A7D8-51C576207600}"/>
          </ac:spMkLst>
        </pc:spChg>
        <pc:spChg chg="add mod ord">
          <ac:chgData name="pinales" userId="65d003d1-348e-461b-85fc-57bf8f216434" providerId="ADAL" clId="{DE7A7D18-AD45-4083-998B-BB8DB8FDBEB8}" dt="2022-06-07T16:16:14.840" v="228" actId="20577"/>
          <ac:spMkLst>
            <pc:docMk/>
            <pc:sldMk cId="3673103043" sldId="296"/>
            <ac:spMk id="4" creationId="{B3D89C6B-3888-946F-83FF-BAABC0FDD8C4}"/>
          </ac:spMkLst>
        </pc:spChg>
      </pc:sldChg>
      <pc:sldChg chg="addSp delSp modSp new mod modClrScheme chgLayout">
        <pc:chgData name="pinales" userId="65d003d1-348e-461b-85fc-57bf8f216434" providerId="ADAL" clId="{DE7A7D18-AD45-4083-998B-BB8DB8FDBEB8}" dt="2022-06-16T16:46:37.989" v="7802" actId="114"/>
        <pc:sldMkLst>
          <pc:docMk/>
          <pc:sldMk cId="3707096210" sldId="296"/>
        </pc:sldMkLst>
        <pc:spChg chg="mod ord">
          <ac:chgData name="pinales" userId="65d003d1-348e-461b-85fc-57bf8f216434" providerId="ADAL" clId="{DE7A7D18-AD45-4083-998B-BB8DB8FDBEB8}" dt="2022-06-13T18:21:23.234" v="7672" actId="1076"/>
          <ac:spMkLst>
            <pc:docMk/>
            <pc:sldMk cId="3707096210" sldId="296"/>
            <ac:spMk id="2" creationId="{C84F33F9-49C9-C6FD-2564-A89068FD1721}"/>
          </ac:spMkLst>
        </pc:spChg>
        <pc:spChg chg="del mod ord">
          <ac:chgData name="pinales" userId="65d003d1-348e-461b-85fc-57bf8f216434" providerId="ADAL" clId="{DE7A7D18-AD45-4083-998B-BB8DB8FDBEB8}" dt="2022-06-13T18:13:45.106" v="7624" actId="478"/>
          <ac:spMkLst>
            <pc:docMk/>
            <pc:sldMk cId="3707096210" sldId="296"/>
            <ac:spMk id="3" creationId="{D810310A-C452-C1EE-3ECE-F081C519A799}"/>
          </ac:spMkLst>
        </pc:spChg>
        <pc:spChg chg="del mod ord">
          <ac:chgData name="pinales" userId="65d003d1-348e-461b-85fc-57bf8f216434" providerId="ADAL" clId="{DE7A7D18-AD45-4083-998B-BB8DB8FDBEB8}" dt="2022-06-13T18:13:35.942" v="7622" actId="700"/>
          <ac:spMkLst>
            <pc:docMk/>
            <pc:sldMk cId="3707096210" sldId="296"/>
            <ac:spMk id="4" creationId="{2BF8AC85-A473-70F0-AE67-E9773BBFC7FA}"/>
          </ac:spMkLst>
        </pc:spChg>
        <pc:spChg chg="mod ord">
          <ac:chgData name="pinales" userId="65d003d1-348e-461b-85fc-57bf8f216434" providerId="ADAL" clId="{DE7A7D18-AD45-4083-998B-BB8DB8FDBEB8}" dt="2022-06-13T18:14:34.106" v="7629" actId="700"/>
          <ac:spMkLst>
            <pc:docMk/>
            <pc:sldMk cId="3707096210" sldId="296"/>
            <ac:spMk id="5" creationId="{7F2A53EF-E102-634B-492F-3AFD77CB2DF8}"/>
          </ac:spMkLst>
        </pc:spChg>
        <pc:spChg chg="add del mod ord">
          <ac:chgData name="pinales" userId="65d003d1-348e-461b-85fc-57bf8f216434" providerId="ADAL" clId="{DE7A7D18-AD45-4083-998B-BB8DB8FDBEB8}" dt="2022-06-13T18:14:34.106" v="7629" actId="700"/>
          <ac:spMkLst>
            <pc:docMk/>
            <pc:sldMk cId="3707096210" sldId="296"/>
            <ac:spMk id="6" creationId="{52A311FF-93AB-C93A-DCAA-D1103E6F10A0}"/>
          </ac:spMkLst>
        </pc:spChg>
        <pc:spChg chg="add del">
          <ac:chgData name="pinales" userId="65d003d1-348e-461b-85fc-57bf8f216434" providerId="ADAL" clId="{DE7A7D18-AD45-4083-998B-BB8DB8FDBEB8}" dt="2022-06-13T18:14:00.448" v="7626" actId="22"/>
          <ac:spMkLst>
            <pc:docMk/>
            <pc:sldMk cId="3707096210" sldId="296"/>
            <ac:spMk id="8" creationId="{A12128D1-760D-AF18-D666-C037C1E99691}"/>
          </ac:spMkLst>
        </pc:spChg>
        <pc:spChg chg="add mod ord">
          <ac:chgData name="pinales" userId="65d003d1-348e-461b-85fc-57bf8f216434" providerId="ADAL" clId="{DE7A7D18-AD45-4083-998B-BB8DB8FDBEB8}" dt="2022-06-16T16:46:37.989" v="7802" actId="114"/>
          <ac:spMkLst>
            <pc:docMk/>
            <pc:sldMk cId="3707096210" sldId="296"/>
            <ac:spMk id="9" creationId="{5EE54E79-CEEB-D578-B5BD-4FF5F3EA524C}"/>
          </ac:spMkLst>
        </pc:spChg>
      </pc:sldChg>
      <pc:sldChg chg="del">
        <pc:chgData name="pinales" userId="65d003d1-348e-461b-85fc-57bf8f216434" providerId="ADAL" clId="{DE7A7D18-AD45-4083-998B-BB8DB8FDBEB8}" dt="2022-06-07T15:56:53.380" v="37" actId="47"/>
        <pc:sldMkLst>
          <pc:docMk/>
          <pc:sldMk cId="193037238" sldId="302"/>
        </pc:sldMkLst>
      </pc:sldChg>
      <pc:sldChg chg="del">
        <pc:chgData name="pinales" userId="65d003d1-348e-461b-85fc-57bf8f216434" providerId="ADAL" clId="{DE7A7D18-AD45-4083-998B-BB8DB8FDBEB8}" dt="2022-06-07T15:56:53.380" v="37" actId="47"/>
        <pc:sldMkLst>
          <pc:docMk/>
          <pc:sldMk cId="1813761702" sldId="303"/>
        </pc:sldMkLst>
      </pc:sldChg>
      <pc:sldChg chg="del">
        <pc:chgData name="pinales" userId="65d003d1-348e-461b-85fc-57bf8f216434" providerId="ADAL" clId="{DE7A7D18-AD45-4083-998B-BB8DB8FDBEB8}" dt="2022-06-07T15:56:53.380" v="37" actId="47"/>
        <pc:sldMkLst>
          <pc:docMk/>
          <pc:sldMk cId="1331468757" sldId="304"/>
        </pc:sldMkLst>
      </pc:sldChg>
      <pc:sldChg chg="del">
        <pc:chgData name="pinales" userId="65d003d1-348e-461b-85fc-57bf8f216434" providerId="ADAL" clId="{DE7A7D18-AD45-4083-998B-BB8DB8FDBEB8}" dt="2022-06-07T15:56:53.380" v="37" actId="47"/>
        <pc:sldMkLst>
          <pc:docMk/>
          <pc:sldMk cId="2543970577" sldId="306"/>
        </pc:sldMkLst>
      </pc:sldChg>
      <pc:sldChg chg="del">
        <pc:chgData name="pinales" userId="65d003d1-348e-461b-85fc-57bf8f216434" providerId="ADAL" clId="{DE7A7D18-AD45-4083-998B-BB8DB8FDBEB8}" dt="2022-06-07T15:56:53.380" v="37" actId="47"/>
        <pc:sldMkLst>
          <pc:docMk/>
          <pc:sldMk cId="3310389879" sldId="307"/>
        </pc:sldMkLst>
      </pc:sldChg>
      <pc:sldChg chg="addSp delSp modSp add del mod modClrScheme chgLayout">
        <pc:chgData name="pinales" userId="65d003d1-348e-461b-85fc-57bf8f216434" providerId="ADAL" clId="{DE7A7D18-AD45-4083-998B-BB8DB8FDBEB8}" dt="2022-06-13T18:01:46.946" v="7558" actId="47"/>
        <pc:sldMkLst>
          <pc:docMk/>
          <pc:sldMk cId="3383784798" sldId="310"/>
        </pc:sldMkLst>
        <pc:spChg chg="mod ord">
          <ac:chgData name="pinales" userId="65d003d1-348e-461b-85fc-57bf8f216434" providerId="ADAL" clId="{DE7A7D18-AD45-4083-998B-BB8DB8FDBEB8}" dt="2022-06-07T16:26:57.122" v="373" actId="2711"/>
          <ac:spMkLst>
            <pc:docMk/>
            <pc:sldMk cId="3383784798" sldId="310"/>
            <ac:spMk id="2" creationId="{8172D601-37E5-4692-9EC1-8369DEB1B5AB}"/>
          </ac:spMkLst>
        </pc:spChg>
        <pc:spChg chg="mod ord">
          <ac:chgData name="pinales" userId="65d003d1-348e-461b-85fc-57bf8f216434" providerId="ADAL" clId="{DE7A7D18-AD45-4083-998B-BB8DB8FDBEB8}" dt="2022-06-07T16:28:33.179" v="395" actId="14100"/>
          <ac:spMkLst>
            <pc:docMk/>
            <pc:sldMk cId="3383784798" sldId="310"/>
            <ac:spMk id="3" creationId="{1592AAA4-564A-414D-9027-C980221AF15A}"/>
          </ac:spMkLst>
        </pc:spChg>
        <pc:spChg chg="del mod">
          <ac:chgData name="pinales" userId="65d003d1-348e-461b-85fc-57bf8f216434" providerId="ADAL" clId="{DE7A7D18-AD45-4083-998B-BB8DB8FDBEB8}" dt="2022-06-07T16:27:54.680" v="389"/>
          <ac:spMkLst>
            <pc:docMk/>
            <pc:sldMk cId="3383784798" sldId="310"/>
            <ac:spMk id="4" creationId="{CF882223-E8D8-461B-B755-818742ECD730}"/>
          </ac:spMkLst>
        </pc:spChg>
        <pc:spChg chg="add mod ord">
          <ac:chgData name="pinales" userId="65d003d1-348e-461b-85fc-57bf8f216434" providerId="ADAL" clId="{DE7A7D18-AD45-4083-998B-BB8DB8FDBEB8}" dt="2022-06-07T16:27:06.122" v="375" actId="12"/>
          <ac:spMkLst>
            <pc:docMk/>
            <pc:sldMk cId="3383784798" sldId="310"/>
            <ac:spMk id="5" creationId="{93096B66-03DC-F1D8-F4E8-EDCBB768BB55}"/>
          </ac:spMkLst>
        </pc:spChg>
        <pc:spChg chg="mod">
          <ac:chgData name="pinales" userId="65d003d1-348e-461b-85fc-57bf8f216434" providerId="ADAL" clId="{DE7A7D18-AD45-4083-998B-BB8DB8FDBEB8}" dt="2022-06-07T16:28:19.098" v="393" actId="164"/>
          <ac:spMkLst>
            <pc:docMk/>
            <pc:sldMk cId="3383784798" sldId="310"/>
            <ac:spMk id="11" creationId="{ABB09FA2-2A2E-4DA6-9199-33F23FAC41B1}"/>
          </ac:spMkLst>
        </pc:spChg>
        <pc:spChg chg="mod">
          <ac:chgData name="pinales" userId="65d003d1-348e-461b-85fc-57bf8f216434" providerId="ADAL" clId="{DE7A7D18-AD45-4083-998B-BB8DB8FDBEB8}" dt="2022-06-07T16:28:19.098" v="393" actId="164"/>
          <ac:spMkLst>
            <pc:docMk/>
            <pc:sldMk cId="3383784798" sldId="310"/>
            <ac:spMk id="12" creationId="{6D3148FE-7838-4891-9078-7E7F0B802B7C}"/>
          </ac:spMkLst>
        </pc:spChg>
        <pc:spChg chg="mod">
          <ac:chgData name="pinales" userId="65d003d1-348e-461b-85fc-57bf8f216434" providerId="ADAL" clId="{DE7A7D18-AD45-4083-998B-BB8DB8FDBEB8}" dt="2022-06-07T16:28:19.098" v="393" actId="164"/>
          <ac:spMkLst>
            <pc:docMk/>
            <pc:sldMk cId="3383784798" sldId="310"/>
            <ac:spMk id="15" creationId="{05BACB85-0488-4C27-8641-E95AB0D11406}"/>
          </ac:spMkLst>
        </pc:spChg>
        <pc:spChg chg="mod">
          <ac:chgData name="pinales" userId="65d003d1-348e-461b-85fc-57bf8f216434" providerId="ADAL" clId="{DE7A7D18-AD45-4083-998B-BB8DB8FDBEB8}" dt="2022-06-07T16:28:48.472" v="403" actId="404"/>
          <ac:spMkLst>
            <pc:docMk/>
            <pc:sldMk cId="3383784798" sldId="310"/>
            <ac:spMk id="17" creationId="{71A2C475-0A53-4DBA-A5C3-A922C5E966EA}"/>
          </ac:spMkLst>
        </pc:spChg>
        <pc:spChg chg="mod">
          <ac:chgData name="pinales" userId="65d003d1-348e-461b-85fc-57bf8f216434" providerId="ADAL" clId="{DE7A7D18-AD45-4083-998B-BB8DB8FDBEB8}" dt="2022-06-07T16:28:42.625" v="399" actId="404"/>
          <ac:spMkLst>
            <pc:docMk/>
            <pc:sldMk cId="3383784798" sldId="310"/>
            <ac:spMk id="18" creationId="{62C69F78-8FCD-4D9B-94FA-AD6F1C8437E2}"/>
          </ac:spMkLst>
        </pc:spChg>
        <pc:grpChg chg="add mod">
          <ac:chgData name="pinales" userId="65d003d1-348e-461b-85fc-57bf8f216434" providerId="ADAL" clId="{DE7A7D18-AD45-4083-998B-BB8DB8FDBEB8}" dt="2022-06-07T16:28:19.098" v="393" actId="164"/>
          <ac:grpSpMkLst>
            <pc:docMk/>
            <pc:sldMk cId="3383784798" sldId="310"/>
            <ac:grpSpMk id="7" creationId="{C1E477DB-AFA1-FCEC-230F-0C02DCEC100A}"/>
          </ac:grpSpMkLst>
        </pc:grpChg>
        <pc:cxnChg chg="mod">
          <ac:chgData name="pinales" userId="65d003d1-348e-461b-85fc-57bf8f216434" providerId="ADAL" clId="{DE7A7D18-AD45-4083-998B-BB8DB8FDBEB8}" dt="2022-06-07T16:28:19.098" v="393" actId="164"/>
          <ac:cxnSpMkLst>
            <pc:docMk/>
            <pc:sldMk cId="3383784798" sldId="310"/>
            <ac:cxnSpMk id="6" creationId="{20E20E90-A940-47B8-B08A-A419FF68EC00}"/>
          </ac:cxnSpMkLst>
        </pc:cxnChg>
        <pc:cxnChg chg="mod">
          <ac:chgData name="pinales" userId="65d003d1-348e-461b-85fc-57bf8f216434" providerId="ADAL" clId="{DE7A7D18-AD45-4083-998B-BB8DB8FDBEB8}" dt="2022-06-07T16:28:19.098" v="393" actId="164"/>
          <ac:cxnSpMkLst>
            <pc:docMk/>
            <pc:sldMk cId="3383784798" sldId="310"/>
            <ac:cxnSpMk id="9" creationId="{DC946798-CB2E-4ECC-9396-0B919B6C27B9}"/>
          </ac:cxnSpMkLst>
        </pc:cxnChg>
      </pc:sldChg>
      <pc:sldChg chg="del">
        <pc:chgData name="pinales" userId="65d003d1-348e-461b-85fc-57bf8f216434" providerId="ADAL" clId="{DE7A7D18-AD45-4083-998B-BB8DB8FDBEB8}" dt="2022-06-07T15:56:53.380" v="37" actId="47"/>
        <pc:sldMkLst>
          <pc:docMk/>
          <pc:sldMk cId="602290394" sldId="311"/>
        </pc:sldMkLst>
      </pc:sldChg>
      <pc:sldChg chg="del">
        <pc:chgData name="pinales" userId="65d003d1-348e-461b-85fc-57bf8f216434" providerId="ADAL" clId="{DE7A7D18-AD45-4083-998B-BB8DB8FDBEB8}" dt="2022-06-07T15:56:53.380" v="37" actId="47"/>
        <pc:sldMkLst>
          <pc:docMk/>
          <pc:sldMk cId="4148189345" sldId="312"/>
        </pc:sldMkLst>
      </pc:sldChg>
    </pc:docChg>
  </pc:docChgLst>
  <pc:docChgLst>
    <pc:chgData name="pinales" userId="65d003d1-348e-461b-85fc-57bf8f216434" providerId="ADAL" clId="{1B09B712-2DC4-47C0-B2EA-9FD0DE1876BE}"/>
    <pc:docChg chg="undo redo custSel addSld delSld modSld sldOrd">
      <pc:chgData name="pinales" userId="65d003d1-348e-461b-85fc-57bf8f216434" providerId="ADAL" clId="{1B09B712-2DC4-47C0-B2EA-9FD0DE1876BE}" dt="2022-06-06T21:50:08.928" v="12065" actId="20577"/>
      <pc:docMkLst>
        <pc:docMk/>
      </pc:docMkLst>
      <pc:sldChg chg="modSp mod">
        <pc:chgData name="pinales" userId="65d003d1-348e-461b-85fc-57bf8f216434" providerId="ADAL" clId="{1B09B712-2DC4-47C0-B2EA-9FD0DE1876BE}" dt="2022-05-31T19:51:38.555" v="4252" actId="790"/>
        <pc:sldMkLst>
          <pc:docMk/>
          <pc:sldMk cId="0" sldId="256"/>
        </pc:sldMkLst>
        <pc:spChg chg="mod">
          <ac:chgData name="pinales" userId="65d003d1-348e-461b-85fc-57bf8f216434" providerId="ADAL" clId="{1B09B712-2DC4-47C0-B2EA-9FD0DE1876BE}" dt="2022-05-31T19:51:38.555" v="4252" actId="790"/>
          <ac:spMkLst>
            <pc:docMk/>
            <pc:sldMk cId="0" sldId="256"/>
            <ac:spMk id="4100" creationId="{3B9F2A96-E35E-18FF-B6D3-4843996930AD}"/>
          </ac:spMkLst>
        </pc:spChg>
      </pc:sldChg>
      <pc:sldChg chg="addSp delSp modSp mod modClrScheme chgLayout">
        <pc:chgData name="pinales" userId="65d003d1-348e-461b-85fc-57bf8f216434" providerId="ADAL" clId="{1B09B712-2DC4-47C0-B2EA-9FD0DE1876BE}" dt="2022-06-02T15:42:30.161" v="6473" actId="123"/>
        <pc:sldMkLst>
          <pc:docMk/>
          <pc:sldMk cId="551296434" sldId="259"/>
        </pc:sldMkLst>
        <pc:spChg chg="add mod ord">
          <ac:chgData name="pinales" userId="65d003d1-348e-461b-85fc-57bf8f216434" providerId="ADAL" clId="{1B09B712-2DC4-47C0-B2EA-9FD0DE1876BE}" dt="2022-05-30T18:48:33.887" v="2064" actId="20577"/>
          <ac:spMkLst>
            <pc:docMk/>
            <pc:sldMk cId="551296434" sldId="259"/>
            <ac:spMk id="2" creationId="{1DF49926-719E-0A2E-DE8F-A16D77D024F7}"/>
          </ac:spMkLst>
        </pc:spChg>
        <pc:spChg chg="add mod">
          <ac:chgData name="pinales" userId="65d003d1-348e-461b-85fc-57bf8f216434" providerId="ADAL" clId="{1B09B712-2DC4-47C0-B2EA-9FD0DE1876BE}" dt="2022-06-02T15:13:57.147" v="6255" actId="1076"/>
          <ac:spMkLst>
            <pc:docMk/>
            <pc:sldMk cId="551296434" sldId="259"/>
            <ac:spMk id="3" creationId="{C08E3EF3-73F8-DE7F-8554-DAED56BE05E4}"/>
          </ac:spMkLst>
        </pc:spChg>
        <pc:spChg chg="add mod">
          <ac:chgData name="pinales" userId="65d003d1-348e-461b-85fc-57bf8f216434" providerId="ADAL" clId="{1B09B712-2DC4-47C0-B2EA-9FD0DE1876BE}" dt="2022-06-02T14:53:54.403" v="6213" actId="14100"/>
          <ac:spMkLst>
            <pc:docMk/>
            <pc:sldMk cId="551296434" sldId="259"/>
            <ac:spMk id="9" creationId="{D62F7425-E98E-9135-91CA-BFB8881692BC}"/>
          </ac:spMkLst>
        </pc:spChg>
        <pc:spChg chg="add mod">
          <ac:chgData name="pinales" userId="65d003d1-348e-461b-85fc-57bf8f216434" providerId="ADAL" clId="{1B09B712-2DC4-47C0-B2EA-9FD0DE1876BE}" dt="2022-06-02T14:53:45.333" v="6212" actId="14100"/>
          <ac:spMkLst>
            <pc:docMk/>
            <pc:sldMk cId="551296434" sldId="259"/>
            <ac:spMk id="12" creationId="{5E017F55-588A-7162-9F92-2FED1AF008E8}"/>
          </ac:spMkLst>
        </pc:spChg>
        <pc:spChg chg="mod ord">
          <ac:chgData name="pinales" userId="65d003d1-348e-461b-85fc-57bf8f216434" providerId="ADAL" clId="{1B09B712-2DC4-47C0-B2EA-9FD0DE1876BE}" dt="2022-06-02T15:13:49.362" v="6254" actId="1076"/>
          <ac:spMkLst>
            <pc:docMk/>
            <pc:sldMk cId="551296434" sldId="259"/>
            <ac:spMk id="9218" creationId="{A5077EB1-0578-20FE-7C4B-ECC74A72F299}"/>
          </ac:spMkLst>
        </pc:spChg>
        <pc:spChg chg="mod ord">
          <ac:chgData name="pinales" userId="65d003d1-348e-461b-85fc-57bf8f216434" providerId="ADAL" clId="{1B09B712-2DC4-47C0-B2EA-9FD0DE1876BE}" dt="2022-06-02T15:42:30.161" v="6473" actId="123"/>
          <ac:spMkLst>
            <pc:docMk/>
            <pc:sldMk cId="551296434" sldId="259"/>
            <ac:spMk id="9219" creationId="{5B54DE4A-27B8-808E-7636-C873BEA9938F}"/>
          </ac:spMkLst>
        </pc:spChg>
        <pc:spChg chg="del mod">
          <ac:chgData name="pinales" userId="65d003d1-348e-461b-85fc-57bf8f216434" providerId="ADAL" clId="{1B09B712-2DC4-47C0-B2EA-9FD0DE1876BE}" dt="2022-05-30T18:53:47.415" v="2154"/>
          <ac:spMkLst>
            <pc:docMk/>
            <pc:sldMk cId="551296434" sldId="259"/>
            <ac:spMk id="9220" creationId="{E8BC1AEB-3B40-F031-C5E8-7D6047EB6FCB}"/>
          </ac:spMkLst>
        </pc:spChg>
        <pc:picChg chg="add mod">
          <ac:chgData name="pinales" userId="65d003d1-348e-461b-85fc-57bf8f216434" providerId="ADAL" clId="{1B09B712-2DC4-47C0-B2EA-9FD0DE1876BE}" dt="2022-06-02T15:13:57.147" v="6255" actId="1076"/>
          <ac:picMkLst>
            <pc:docMk/>
            <pc:sldMk cId="551296434" sldId="259"/>
            <ac:picMk id="5" creationId="{89F80A36-61BB-32A8-38C6-6AB717B06772}"/>
          </ac:picMkLst>
        </pc:picChg>
        <pc:picChg chg="add del mod">
          <ac:chgData name="pinales" userId="65d003d1-348e-461b-85fc-57bf8f216434" providerId="ADAL" clId="{1B09B712-2DC4-47C0-B2EA-9FD0DE1876BE}" dt="2022-05-31T21:18:23.327" v="4310" actId="478"/>
          <ac:picMkLst>
            <pc:docMk/>
            <pc:sldMk cId="551296434" sldId="259"/>
            <ac:picMk id="7" creationId="{29364444-2302-7044-EFD8-FD59FD288E78}"/>
          </ac:picMkLst>
        </pc:picChg>
        <pc:picChg chg="add mod">
          <ac:chgData name="pinales" userId="65d003d1-348e-461b-85fc-57bf8f216434" providerId="ADAL" clId="{1B09B712-2DC4-47C0-B2EA-9FD0DE1876BE}" dt="2022-05-31T21:36:52.066" v="4329" actId="1076"/>
          <ac:picMkLst>
            <pc:docMk/>
            <pc:sldMk cId="551296434" sldId="259"/>
            <ac:picMk id="8" creationId="{76A7B51B-34B0-B602-41DF-99E20ABEF02A}"/>
          </ac:picMkLst>
        </pc:picChg>
        <pc:picChg chg="add del mod">
          <ac:chgData name="pinales" userId="65d003d1-348e-461b-85fc-57bf8f216434" providerId="ADAL" clId="{1B09B712-2DC4-47C0-B2EA-9FD0DE1876BE}" dt="2022-05-31T21:34:18.012" v="4314" actId="478"/>
          <ac:picMkLst>
            <pc:docMk/>
            <pc:sldMk cId="551296434" sldId="259"/>
            <ac:picMk id="9" creationId="{A0EA606D-8C1C-47A0-94B9-7660AC825398}"/>
          </ac:picMkLst>
        </pc:picChg>
        <pc:picChg chg="add mod">
          <ac:chgData name="pinales" userId="65d003d1-348e-461b-85fc-57bf8f216434" providerId="ADAL" clId="{1B09B712-2DC4-47C0-B2EA-9FD0DE1876BE}" dt="2022-05-31T21:34:29.450" v="4319" actId="1076"/>
          <ac:picMkLst>
            <pc:docMk/>
            <pc:sldMk cId="551296434" sldId="259"/>
            <ac:picMk id="11" creationId="{DE90D9AA-020F-CE11-16C3-2FF057B8E3A1}"/>
          </ac:picMkLst>
        </pc:picChg>
        <pc:picChg chg="del mod">
          <ac:chgData name="pinales" userId="65d003d1-348e-461b-85fc-57bf8f216434" providerId="ADAL" clId="{1B09B712-2DC4-47C0-B2EA-9FD0DE1876BE}" dt="2022-05-31T20:59:36.633" v="4296" actId="478"/>
          <ac:picMkLst>
            <pc:docMk/>
            <pc:sldMk cId="551296434" sldId="259"/>
            <ac:picMk id="9221" creationId="{E1A42739-973E-CE40-F025-DFB401C2F57C}"/>
          </ac:picMkLst>
        </pc:picChg>
      </pc:sldChg>
      <pc:sldChg chg="addSp modSp mod">
        <pc:chgData name="pinales" userId="65d003d1-348e-461b-85fc-57bf8f216434" providerId="ADAL" clId="{1B09B712-2DC4-47C0-B2EA-9FD0DE1876BE}" dt="2022-05-30T17:27:06.192" v="632" actId="207"/>
        <pc:sldMkLst>
          <pc:docMk/>
          <pc:sldMk cId="2043225871" sldId="260"/>
        </pc:sldMkLst>
        <pc:spChg chg="add mod">
          <ac:chgData name="pinales" userId="65d003d1-348e-461b-85fc-57bf8f216434" providerId="ADAL" clId="{1B09B712-2DC4-47C0-B2EA-9FD0DE1876BE}" dt="2022-05-30T17:16:52.421" v="273" actId="1076"/>
          <ac:spMkLst>
            <pc:docMk/>
            <pc:sldMk cId="2043225871" sldId="260"/>
            <ac:spMk id="10" creationId="{7E5B9081-31FB-0407-B131-6C76DAC28A7B}"/>
          </ac:spMkLst>
        </pc:spChg>
        <pc:spChg chg="mod">
          <ac:chgData name="pinales" userId="65d003d1-348e-461b-85fc-57bf8f216434" providerId="ADAL" clId="{1B09B712-2DC4-47C0-B2EA-9FD0DE1876BE}" dt="2022-05-30T17:27:06.192" v="632" actId="207"/>
          <ac:spMkLst>
            <pc:docMk/>
            <pc:sldMk cId="2043225871" sldId="260"/>
            <ac:spMk id="5123" creationId="{7A4A79BB-D84D-8FE7-2D1B-FAF6948A67B6}"/>
          </ac:spMkLst>
        </pc:spChg>
        <pc:picChg chg="mod">
          <ac:chgData name="pinales" userId="65d003d1-348e-461b-85fc-57bf8f216434" providerId="ADAL" clId="{1B09B712-2DC4-47C0-B2EA-9FD0DE1876BE}" dt="2022-05-30T17:14:15.474" v="262" actId="14100"/>
          <ac:picMkLst>
            <pc:docMk/>
            <pc:sldMk cId="2043225871" sldId="260"/>
            <ac:picMk id="5125" creationId="{7453BAE2-1CE3-E2DB-ED12-6D84570AF1AB}"/>
          </ac:picMkLst>
        </pc:picChg>
        <pc:picChg chg="mod">
          <ac:chgData name="pinales" userId="65d003d1-348e-461b-85fc-57bf8f216434" providerId="ADAL" clId="{1B09B712-2DC4-47C0-B2EA-9FD0DE1876BE}" dt="2022-05-30T17:14:20.642" v="263" actId="1076"/>
          <ac:picMkLst>
            <pc:docMk/>
            <pc:sldMk cId="2043225871" sldId="260"/>
            <ac:picMk id="5126" creationId="{9542ED4A-3455-651F-3CAE-754FE076ADED}"/>
          </ac:picMkLst>
        </pc:picChg>
      </pc:sldChg>
      <pc:sldChg chg="addSp delSp modSp mod ord modClrScheme chgLayout">
        <pc:chgData name="pinales" userId="65d003d1-348e-461b-85fc-57bf8f216434" providerId="ADAL" clId="{1B09B712-2DC4-47C0-B2EA-9FD0DE1876BE}" dt="2022-05-30T21:16:13.722" v="2330" actId="14100"/>
        <pc:sldMkLst>
          <pc:docMk/>
          <pc:sldMk cId="1236664772" sldId="261"/>
        </pc:sldMkLst>
        <pc:spChg chg="add mod ord">
          <ac:chgData name="pinales" userId="65d003d1-348e-461b-85fc-57bf8f216434" providerId="ADAL" clId="{1B09B712-2DC4-47C0-B2EA-9FD0DE1876BE}" dt="2022-05-30T17:29:02.442" v="641" actId="20577"/>
          <ac:spMkLst>
            <pc:docMk/>
            <pc:sldMk cId="1236664772" sldId="261"/>
            <ac:spMk id="2" creationId="{2DCA2684-619E-B186-9C13-4CE97225A715}"/>
          </ac:spMkLst>
        </pc:spChg>
        <pc:spChg chg="add mod">
          <ac:chgData name="pinales" userId="65d003d1-348e-461b-85fc-57bf8f216434" providerId="ADAL" clId="{1B09B712-2DC4-47C0-B2EA-9FD0DE1876BE}" dt="2022-05-30T18:22:20.188" v="1310" actId="1076"/>
          <ac:spMkLst>
            <pc:docMk/>
            <pc:sldMk cId="1236664772" sldId="261"/>
            <ac:spMk id="9" creationId="{29EABF62-57B0-55ED-6AE8-B5774F189C82}"/>
          </ac:spMkLst>
        </pc:spChg>
        <pc:spChg chg="mod ord">
          <ac:chgData name="pinales" userId="65d003d1-348e-461b-85fc-57bf8f216434" providerId="ADAL" clId="{1B09B712-2DC4-47C0-B2EA-9FD0DE1876BE}" dt="2022-05-30T17:28:48.041" v="636" actId="700"/>
          <ac:spMkLst>
            <pc:docMk/>
            <pc:sldMk cId="1236664772" sldId="261"/>
            <ac:spMk id="7170" creationId="{28C77414-4E15-A139-1D3E-3839FF90CDB1}"/>
          </ac:spMkLst>
        </pc:spChg>
        <pc:spChg chg="mod ord">
          <ac:chgData name="pinales" userId="65d003d1-348e-461b-85fc-57bf8f216434" providerId="ADAL" clId="{1B09B712-2DC4-47C0-B2EA-9FD0DE1876BE}" dt="2022-05-30T21:16:13.722" v="2330" actId="14100"/>
          <ac:spMkLst>
            <pc:docMk/>
            <pc:sldMk cId="1236664772" sldId="261"/>
            <ac:spMk id="7171" creationId="{93B541D8-DA80-EC2A-DDCA-D97511ED8B58}"/>
          </ac:spMkLst>
        </pc:spChg>
        <pc:spChg chg="mod ord">
          <ac:chgData name="pinales" userId="65d003d1-348e-461b-85fc-57bf8f216434" providerId="ADAL" clId="{1B09B712-2DC4-47C0-B2EA-9FD0DE1876BE}" dt="2022-05-30T17:28:48.041" v="636" actId="700"/>
          <ac:spMkLst>
            <pc:docMk/>
            <pc:sldMk cId="1236664772" sldId="261"/>
            <ac:spMk id="7172" creationId="{B895B97C-F698-52B0-6351-3BAC0FF46442}"/>
          </ac:spMkLst>
        </pc:spChg>
        <pc:spChg chg="del mod">
          <ac:chgData name="pinales" userId="65d003d1-348e-461b-85fc-57bf8f216434" providerId="ADAL" clId="{1B09B712-2DC4-47C0-B2EA-9FD0DE1876BE}" dt="2022-05-30T17:35:37.137" v="729" actId="21"/>
          <ac:spMkLst>
            <pc:docMk/>
            <pc:sldMk cId="1236664772" sldId="261"/>
            <ac:spMk id="7174" creationId="{51630E1B-664C-3E7F-EDBE-E3ED11E6A939}"/>
          </ac:spMkLst>
        </pc:spChg>
        <pc:picChg chg="add del mod">
          <ac:chgData name="pinales" userId="65d003d1-348e-461b-85fc-57bf8f216434" providerId="ADAL" clId="{1B09B712-2DC4-47C0-B2EA-9FD0DE1876BE}" dt="2022-05-30T18:07:32.824" v="967" actId="478"/>
          <ac:picMkLst>
            <pc:docMk/>
            <pc:sldMk cId="1236664772" sldId="261"/>
            <ac:picMk id="4" creationId="{EEEB11C4-494C-845B-4A7E-2AA35C4C8159}"/>
          </ac:picMkLst>
        </pc:picChg>
        <pc:picChg chg="add del mod">
          <ac:chgData name="pinales" userId="65d003d1-348e-461b-85fc-57bf8f216434" providerId="ADAL" clId="{1B09B712-2DC4-47C0-B2EA-9FD0DE1876BE}" dt="2022-05-30T18:07:48.188" v="971" actId="931"/>
          <ac:picMkLst>
            <pc:docMk/>
            <pc:sldMk cId="1236664772" sldId="261"/>
            <ac:picMk id="6" creationId="{4AE629FF-2B86-1A3D-BA37-4ADF752E2775}"/>
          </ac:picMkLst>
        </pc:picChg>
        <pc:picChg chg="add mod">
          <ac:chgData name="pinales" userId="65d003d1-348e-461b-85fc-57bf8f216434" providerId="ADAL" clId="{1B09B712-2DC4-47C0-B2EA-9FD0DE1876BE}" dt="2022-05-30T18:08:50.063" v="978" actId="1076"/>
          <ac:picMkLst>
            <pc:docMk/>
            <pc:sldMk cId="1236664772" sldId="261"/>
            <ac:picMk id="8" creationId="{D6D5E05D-3AF4-EED4-8D31-59DA7F1F5BF8}"/>
          </ac:picMkLst>
        </pc:picChg>
        <pc:picChg chg="del mod">
          <ac:chgData name="pinales" userId="65d003d1-348e-461b-85fc-57bf8f216434" providerId="ADAL" clId="{1B09B712-2DC4-47C0-B2EA-9FD0DE1876BE}" dt="2022-05-30T17:35:37.137" v="729" actId="21"/>
          <ac:picMkLst>
            <pc:docMk/>
            <pc:sldMk cId="1236664772" sldId="261"/>
            <ac:picMk id="7173" creationId="{7F67E13A-0F8B-0294-2295-6666B845BD85}"/>
          </ac:picMkLst>
        </pc:picChg>
      </pc:sldChg>
      <pc:sldChg chg="addSp delSp modSp mod modClrScheme chgLayout">
        <pc:chgData name="pinales" userId="65d003d1-348e-461b-85fc-57bf8f216434" providerId="ADAL" clId="{1B09B712-2DC4-47C0-B2EA-9FD0DE1876BE}" dt="2022-06-02T15:38:28.746" v="6404" actId="948"/>
        <pc:sldMkLst>
          <pc:docMk/>
          <pc:sldMk cId="1449135470" sldId="262"/>
        </pc:sldMkLst>
        <pc:spChg chg="add mod ord">
          <ac:chgData name="pinales" userId="65d003d1-348e-461b-85fc-57bf8f216434" providerId="ADAL" clId="{1B09B712-2DC4-47C0-B2EA-9FD0DE1876BE}" dt="2022-06-02T15:38:28.746" v="6404" actId="948"/>
          <ac:spMkLst>
            <pc:docMk/>
            <pc:sldMk cId="1449135470" sldId="262"/>
            <ac:spMk id="2" creationId="{022EC898-5D7E-EB3A-4E93-A43024EDA597}"/>
          </ac:spMkLst>
        </pc:spChg>
        <pc:spChg chg="add mod ord">
          <ac:chgData name="pinales" userId="65d003d1-348e-461b-85fc-57bf8f216434" providerId="ADAL" clId="{1B09B712-2DC4-47C0-B2EA-9FD0DE1876BE}" dt="2022-05-31T14:31:58.845" v="4228" actId="20577"/>
          <ac:spMkLst>
            <pc:docMk/>
            <pc:sldMk cId="1449135470" sldId="262"/>
            <ac:spMk id="3" creationId="{EA731E35-53EF-C366-12CB-8B95C6453EE7}"/>
          </ac:spMkLst>
        </pc:spChg>
        <pc:spChg chg="mod ord">
          <ac:chgData name="pinales" userId="65d003d1-348e-461b-85fc-57bf8f216434" providerId="ADAL" clId="{1B09B712-2DC4-47C0-B2EA-9FD0DE1876BE}" dt="2022-06-02T14:36:21.310" v="6099" actId="1076"/>
          <ac:spMkLst>
            <pc:docMk/>
            <pc:sldMk cId="1449135470" sldId="262"/>
            <ac:spMk id="8194" creationId="{16EBFAFA-4FC6-FC4A-0B72-07C4369723AF}"/>
          </ac:spMkLst>
        </pc:spChg>
        <pc:spChg chg="mod ord">
          <ac:chgData name="pinales" userId="65d003d1-348e-461b-85fc-57bf8f216434" providerId="ADAL" clId="{1B09B712-2DC4-47C0-B2EA-9FD0DE1876BE}" dt="2022-05-31T13:56:57.918" v="3003" actId="700"/>
          <ac:spMkLst>
            <pc:docMk/>
            <pc:sldMk cId="1449135470" sldId="262"/>
            <ac:spMk id="8195" creationId="{7AD70F8A-F49C-AD97-54E3-8955B22BBF29}"/>
          </ac:spMkLst>
        </pc:spChg>
        <pc:spChg chg="del mod">
          <ac:chgData name="pinales" userId="65d003d1-348e-461b-85fc-57bf8f216434" providerId="ADAL" clId="{1B09B712-2DC4-47C0-B2EA-9FD0DE1876BE}" dt="2022-05-31T20:47:29.220" v="4286" actId="478"/>
          <ac:spMkLst>
            <pc:docMk/>
            <pc:sldMk cId="1449135470" sldId="262"/>
            <ac:spMk id="8197" creationId="{2B214AEE-7CF7-4D48-22C5-C4951A95A2BB}"/>
          </ac:spMkLst>
        </pc:spChg>
        <pc:spChg chg="del mod">
          <ac:chgData name="pinales" userId="65d003d1-348e-461b-85fc-57bf8f216434" providerId="ADAL" clId="{1B09B712-2DC4-47C0-B2EA-9FD0DE1876BE}" dt="2022-05-31T20:47:29.220" v="4286" actId="478"/>
          <ac:spMkLst>
            <pc:docMk/>
            <pc:sldMk cId="1449135470" sldId="262"/>
            <ac:spMk id="8198" creationId="{D1CDB65D-F96B-1749-74E8-ED363D6833D3}"/>
          </ac:spMkLst>
        </pc:spChg>
        <pc:spChg chg="del mod">
          <ac:chgData name="pinales" userId="65d003d1-348e-461b-85fc-57bf8f216434" providerId="ADAL" clId="{1B09B712-2DC4-47C0-B2EA-9FD0DE1876BE}" dt="2022-05-31T20:47:29.220" v="4286" actId="478"/>
          <ac:spMkLst>
            <pc:docMk/>
            <pc:sldMk cId="1449135470" sldId="262"/>
            <ac:spMk id="8199" creationId="{F588C399-53C0-5EA6-C351-F7039603AB39}"/>
          </ac:spMkLst>
        </pc:spChg>
        <pc:spChg chg="del mod">
          <ac:chgData name="pinales" userId="65d003d1-348e-461b-85fc-57bf8f216434" providerId="ADAL" clId="{1B09B712-2DC4-47C0-B2EA-9FD0DE1876BE}" dt="2022-05-31T20:47:29.220" v="4286" actId="478"/>
          <ac:spMkLst>
            <pc:docMk/>
            <pc:sldMk cId="1449135470" sldId="262"/>
            <ac:spMk id="8200" creationId="{98864018-E59A-EEDE-8527-5052F8F6641D}"/>
          </ac:spMkLst>
        </pc:spChg>
        <pc:spChg chg="del mod">
          <ac:chgData name="pinales" userId="65d003d1-348e-461b-85fc-57bf8f216434" providerId="ADAL" clId="{1B09B712-2DC4-47C0-B2EA-9FD0DE1876BE}" dt="2022-05-31T20:47:29.220" v="4286" actId="478"/>
          <ac:spMkLst>
            <pc:docMk/>
            <pc:sldMk cId="1449135470" sldId="262"/>
            <ac:spMk id="8201" creationId="{198AB22E-8C1E-D3D6-1A9F-5B6048F737ED}"/>
          </ac:spMkLst>
        </pc:spChg>
        <pc:picChg chg="add mod">
          <ac:chgData name="pinales" userId="65d003d1-348e-461b-85fc-57bf8f216434" providerId="ADAL" clId="{1B09B712-2DC4-47C0-B2EA-9FD0DE1876BE}" dt="2022-05-31T20:48:38.725" v="4293" actId="1076"/>
          <ac:picMkLst>
            <pc:docMk/>
            <pc:sldMk cId="1449135470" sldId="262"/>
            <ac:picMk id="5" creationId="{6C03990A-A244-A6BD-5ACE-E5E98D4F99DA}"/>
          </ac:picMkLst>
        </pc:picChg>
        <pc:picChg chg="del mod">
          <ac:chgData name="pinales" userId="65d003d1-348e-461b-85fc-57bf8f216434" providerId="ADAL" clId="{1B09B712-2DC4-47C0-B2EA-9FD0DE1876BE}" dt="2022-05-31T20:47:25.004" v="4285" actId="478"/>
          <ac:picMkLst>
            <pc:docMk/>
            <pc:sldMk cId="1449135470" sldId="262"/>
            <ac:picMk id="8196" creationId="{4948EB77-3240-B438-D348-531C6E88E7A7}"/>
          </ac:picMkLst>
        </pc:picChg>
      </pc:sldChg>
      <pc:sldChg chg="delSp modSp del">
        <pc:chgData name="pinales" userId="65d003d1-348e-461b-85fc-57bf8f216434" providerId="ADAL" clId="{1B09B712-2DC4-47C0-B2EA-9FD0DE1876BE}" dt="2022-05-30T18:55:41.507" v="2201" actId="47"/>
        <pc:sldMkLst>
          <pc:docMk/>
          <pc:sldMk cId="901872575" sldId="263"/>
        </pc:sldMkLst>
        <pc:picChg chg="del mod">
          <ac:chgData name="pinales" userId="65d003d1-348e-461b-85fc-57bf8f216434" providerId="ADAL" clId="{1B09B712-2DC4-47C0-B2EA-9FD0DE1876BE}" dt="2022-05-30T18:54:34.692" v="2172" actId="21"/>
          <ac:picMkLst>
            <pc:docMk/>
            <pc:sldMk cId="901872575" sldId="263"/>
            <ac:picMk id="10244" creationId="{FB424077-FF3E-1FAC-98CF-B92C730CBFA6}"/>
          </ac:picMkLst>
        </pc:picChg>
        <pc:picChg chg="del mod">
          <ac:chgData name="pinales" userId="65d003d1-348e-461b-85fc-57bf8f216434" providerId="ADAL" clId="{1B09B712-2DC4-47C0-B2EA-9FD0DE1876BE}" dt="2022-05-30T18:55:21.720" v="2193" actId="21"/>
          <ac:picMkLst>
            <pc:docMk/>
            <pc:sldMk cId="901872575" sldId="263"/>
            <ac:picMk id="10245" creationId="{E497AA93-1E8A-D3BD-FD04-BF64694103C1}"/>
          </ac:picMkLst>
        </pc:picChg>
      </pc:sldChg>
      <pc:sldChg chg="addSp modSp mod ord modClrScheme chgLayout">
        <pc:chgData name="pinales" userId="65d003d1-348e-461b-85fc-57bf8f216434" providerId="ADAL" clId="{1B09B712-2DC4-47C0-B2EA-9FD0DE1876BE}" dt="2022-06-02T17:49:45.199" v="7178" actId="20577"/>
        <pc:sldMkLst>
          <pc:docMk/>
          <pc:sldMk cId="1608473370" sldId="264"/>
        </pc:sldMkLst>
        <pc:spChg chg="add mod ord">
          <ac:chgData name="pinales" userId="65d003d1-348e-461b-85fc-57bf8f216434" providerId="ADAL" clId="{1B09B712-2DC4-47C0-B2EA-9FD0DE1876BE}" dt="2022-06-02T17:35:36.569" v="6945" actId="20577"/>
          <ac:spMkLst>
            <pc:docMk/>
            <pc:sldMk cId="1608473370" sldId="264"/>
            <ac:spMk id="2" creationId="{E130E0A3-6EB9-A097-ABFD-0E7F6B6E04DD}"/>
          </ac:spMkLst>
        </pc:spChg>
        <pc:spChg chg="add mod">
          <ac:chgData name="pinales" userId="65d003d1-348e-461b-85fc-57bf8f216434" providerId="ADAL" clId="{1B09B712-2DC4-47C0-B2EA-9FD0DE1876BE}" dt="2022-06-02T17:48:11.741" v="7170" actId="1076"/>
          <ac:spMkLst>
            <pc:docMk/>
            <pc:sldMk cId="1608473370" sldId="264"/>
            <ac:spMk id="3" creationId="{A197F05E-527C-5DB8-A480-ADBA7F3051D0}"/>
          </ac:spMkLst>
        </pc:spChg>
        <pc:spChg chg="add mod">
          <ac:chgData name="pinales" userId="65d003d1-348e-461b-85fc-57bf8f216434" providerId="ADAL" clId="{1B09B712-2DC4-47C0-B2EA-9FD0DE1876BE}" dt="2022-06-02T17:48:11.741" v="7170" actId="1076"/>
          <ac:spMkLst>
            <pc:docMk/>
            <pc:sldMk cId="1608473370" sldId="264"/>
            <ac:spMk id="8" creationId="{423E666A-9BEF-8BA7-B095-B7C8F5EF02D6}"/>
          </ac:spMkLst>
        </pc:spChg>
        <pc:spChg chg="add mod">
          <ac:chgData name="pinales" userId="65d003d1-348e-461b-85fc-57bf8f216434" providerId="ADAL" clId="{1B09B712-2DC4-47C0-B2EA-9FD0DE1876BE}" dt="2022-06-02T17:48:11.741" v="7170" actId="1076"/>
          <ac:spMkLst>
            <pc:docMk/>
            <pc:sldMk cId="1608473370" sldId="264"/>
            <ac:spMk id="9" creationId="{1DAD18BB-C9B5-FB57-9A67-BBD98BC6D115}"/>
          </ac:spMkLst>
        </pc:spChg>
        <pc:spChg chg="add mod">
          <ac:chgData name="pinales" userId="65d003d1-348e-461b-85fc-57bf8f216434" providerId="ADAL" clId="{1B09B712-2DC4-47C0-B2EA-9FD0DE1876BE}" dt="2022-06-02T17:48:11.741" v="7170" actId="1076"/>
          <ac:spMkLst>
            <pc:docMk/>
            <pc:sldMk cId="1608473370" sldId="264"/>
            <ac:spMk id="10" creationId="{AD026CEF-9A57-896B-3EBF-8A71150A049E}"/>
          </ac:spMkLst>
        </pc:spChg>
        <pc:spChg chg="mod ord">
          <ac:chgData name="pinales" userId="65d003d1-348e-461b-85fc-57bf8f216434" providerId="ADAL" clId="{1B09B712-2DC4-47C0-B2EA-9FD0DE1876BE}" dt="2022-06-02T17:49:45.199" v="7178" actId="20577"/>
          <ac:spMkLst>
            <pc:docMk/>
            <pc:sldMk cId="1608473370" sldId="264"/>
            <ac:spMk id="9218" creationId="{B20403DD-0FB4-6A28-7497-E73816F737CD}"/>
          </ac:spMkLst>
        </pc:spChg>
        <pc:spChg chg="mod ord">
          <ac:chgData name="pinales" userId="65d003d1-348e-461b-85fc-57bf8f216434" providerId="ADAL" clId="{1B09B712-2DC4-47C0-B2EA-9FD0DE1876BE}" dt="2022-06-02T17:48:59.666" v="7176" actId="20577"/>
          <ac:spMkLst>
            <pc:docMk/>
            <pc:sldMk cId="1608473370" sldId="264"/>
            <ac:spMk id="9219" creationId="{33BD6511-4436-52B7-8377-AD12AF762689}"/>
          </ac:spMkLst>
        </pc:spChg>
        <pc:spChg chg="mod ord">
          <ac:chgData name="pinales" userId="65d003d1-348e-461b-85fc-57bf8f216434" providerId="ADAL" clId="{1B09B712-2DC4-47C0-B2EA-9FD0DE1876BE}" dt="2022-06-02T17:35:22.686" v="6941" actId="700"/>
          <ac:spMkLst>
            <pc:docMk/>
            <pc:sldMk cId="1608473370" sldId="264"/>
            <ac:spMk id="11268" creationId="{AB0482E3-6E21-54AA-2886-233997CE29AE}"/>
          </ac:spMkLst>
        </pc:spChg>
        <pc:picChg chg="add mod">
          <ac:chgData name="pinales" userId="65d003d1-348e-461b-85fc-57bf8f216434" providerId="ADAL" clId="{1B09B712-2DC4-47C0-B2EA-9FD0DE1876BE}" dt="2022-06-02T17:48:11.741" v="7170" actId="1076"/>
          <ac:picMkLst>
            <pc:docMk/>
            <pc:sldMk cId="1608473370" sldId="264"/>
            <ac:picMk id="6" creationId="{31B71D80-A9C3-2E96-9F3A-98A268514FB5}"/>
          </ac:picMkLst>
        </pc:picChg>
      </pc:sldChg>
      <pc:sldChg chg="addSp delSp modSp mod ord modClrScheme chgLayout">
        <pc:chgData name="pinales" userId="65d003d1-348e-461b-85fc-57bf8f216434" providerId="ADAL" clId="{1B09B712-2DC4-47C0-B2EA-9FD0DE1876BE}" dt="2022-06-02T17:51:22.575" v="7214" actId="20577"/>
        <pc:sldMkLst>
          <pc:docMk/>
          <pc:sldMk cId="743846961" sldId="265"/>
        </pc:sldMkLst>
        <pc:spChg chg="mod ord">
          <ac:chgData name="pinales" userId="65d003d1-348e-461b-85fc-57bf8f216434" providerId="ADAL" clId="{1B09B712-2DC4-47C0-B2EA-9FD0DE1876BE}" dt="2022-06-02T17:33:10.400" v="6925" actId="1076"/>
          <ac:spMkLst>
            <pc:docMk/>
            <pc:sldMk cId="743846961" sldId="265"/>
            <ac:spMk id="2" creationId="{1A88F10F-25F9-4F83-A258-A4C43B182B54}"/>
          </ac:spMkLst>
        </pc:spChg>
        <pc:spChg chg="add del mod ord">
          <ac:chgData name="pinales" userId="65d003d1-348e-461b-85fc-57bf8f216434" providerId="ADAL" clId="{1B09B712-2DC4-47C0-B2EA-9FD0DE1876BE}" dt="2022-06-02T16:47:03.589" v="6855" actId="931"/>
          <ac:spMkLst>
            <pc:docMk/>
            <pc:sldMk cId="743846961" sldId="265"/>
            <ac:spMk id="3" creationId="{4AE814CE-3A9D-6AEC-299F-93EABD43A0D2}"/>
          </ac:spMkLst>
        </pc:spChg>
        <pc:spChg chg="add mod">
          <ac:chgData name="pinales" userId="65d003d1-348e-461b-85fc-57bf8f216434" providerId="ADAL" clId="{1B09B712-2DC4-47C0-B2EA-9FD0DE1876BE}" dt="2022-06-02T17:31:17.246" v="6894" actId="1076"/>
          <ac:spMkLst>
            <pc:docMk/>
            <pc:sldMk cId="743846961" sldId="265"/>
            <ac:spMk id="12" creationId="{97CCAEA5-EB03-4DD7-A274-F19BC77CA736}"/>
          </ac:spMkLst>
        </pc:spChg>
        <pc:spChg chg="add mod">
          <ac:chgData name="pinales" userId="65d003d1-348e-461b-85fc-57bf8f216434" providerId="ADAL" clId="{1B09B712-2DC4-47C0-B2EA-9FD0DE1876BE}" dt="2022-06-02T17:31:31.273" v="6899" actId="20577"/>
          <ac:spMkLst>
            <pc:docMk/>
            <pc:sldMk cId="743846961" sldId="265"/>
            <ac:spMk id="15" creationId="{8E6E4A70-62CC-F3FF-CA8A-7345CEB8A982}"/>
          </ac:spMkLst>
        </pc:spChg>
        <pc:spChg chg="add mod">
          <ac:chgData name="pinales" userId="65d003d1-348e-461b-85fc-57bf8f216434" providerId="ADAL" clId="{1B09B712-2DC4-47C0-B2EA-9FD0DE1876BE}" dt="2022-06-02T17:33:26.312" v="6926" actId="790"/>
          <ac:spMkLst>
            <pc:docMk/>
            <pc:sldMk cId="743846961" sldId="265"/>
            <ac:spMk id="16" creationId="{7F6FDB7D-6C87-1EA1-7E1A-4DC288AAB131}"/>
          </ac:spMkLst>
        </pc:spChg>
        <pc:spChg chg="add mod">
          <ac:chgData name="pinales" userId="65d003d1-348e-461b-85fc-57bf8f216434" providerId="ADAL" clId="{1B09B712-2DC4-47C0-B2EA-9FD0DE1876BE}" dt="2022-06-02T17:33:33.120" v="6927" actId="790"/>
          <ac:spMkLst>
            <pc:docMk/>
            <pc:sldMk cId="743846961" sldId="265"/>
            <ac:spMk id="17" creationId="{D60078C6-23CE-6AC8-ADA6-954F3FC66D7B}"/>
          </ac:spMkLst>
        </pc:spChg>
        <pc:spChg chg="mod ord">
          <ac:chgData name="pinales" userId="65d003d1-348e-461b-85fc-57bf8f216434" providerId="ADAL" clId="{1B09B712-2DC4-47C0-B2EA-9FD0DE1876BE}" dt="2022-06-02T17:51:22.575" v="7214" actId="20577"/>
          <ac:spMkLst>
            <pc:docMk/>
            <pc:sldMk cId="743846961" sldId="265"/>
            <ac:spMk id="13315" creationId="{8D0993EE-8738-AFF9-F6D9-A033DAA6B5F2}"/>
          </ac:spMkLst>
        </pc:spChg>
        <pc:spChg chg="mod ord">
          <ac:chgData name="pinales" userId="65d003d1-348e-461b-85fc-57bf8f216434" providerId="ADAL" clId="{1B09B712-2DC4-47C0-B2EA-9FD0DE1876BE}" dt="2022-06-02T15:43:24.456" v="6475" actId="700"/>
          <ac:spMkLst>
            <pc:docMk/>
            <pc:sldMk cId="743846961" sldId="265"/>
            <ac:spMk id="13316" creationId="{D11489B6-E354-4075-812F-F504DA949CB7}"/>
          </ac:spMkLst>
        </pc:spChg>
        <pc:picChg chg="add mod">
          <ac:chgData name="pinales" userId="65d003d1-348e-461b-85fc-57bf8f216434" providerId="ADAL" clId="{1B09B712-2DC4-47C0-B2EA-9FD0DE1876BE}" dt="2022-06-02T16:54:30.753" v="6870" actId="1076"/>
          <ac:picMkLst>
            <pc:docMk/>
            <pc:sldMk cId="743846961" sldId="265"/>
            <ac:picMk id="5" creationId="{015C5AD1-963C-BD8A-7C20-BE123574D398}"/>
          </ac:picMkLst>
        </pc:picChg>
        <pc:picChg chg="add mod">
          <ac:chgData name="pinales" userId="65d003d1-348e-461b-85fc-57bf8f216434" providerId="ADAL" clId="{1B09B712-2DC4-47C0-B2EA-9FD0DE1876BE}" dt="2022-06-02T16:54:39.466" v="6872" actId="1076"/>
          <ac:picMkLst>
            <pc:docMk/>
            <pc:sldMk cId="743846961" sldId="265"/>
            <ac:picMk id="7" creationId="{63430F1A-F32C-3147-40ED-108490895EB6}"/>
          </ac:picMkLst>
        </pc:picChg>
        <pc:picChg chg="add mod">
          <ac:chgData name="pinales" userId="65d003d1-348e-461b-85fc-57bf8f216434" providerId="ADAL" clId="{1B09B712-2DC4-47C0-B2EA-9FD0DE1876BE}" dt="2022-06-02T17:30:32.718" v="6884" actId="14100"/>
          <ac:picMkLst>
            <pc:docMk/>
            <pc:sldMk cId="743846961" sldId="265"/>
            <ac:picMk id="9" creationId="{7EA4FD26-0E1B-F26A-E5E1-A3C92787EE1F}"/>
          </ac:picMkLst>
        </pc:picChg>
        <pc:picChg chg="add mod">
          <ac:chgData name="pinales" userId="65d003d1-348e-461b-85fc-57bf8f216434" providerId="ADAL" clId="{1B09B712-2DC4-47C0-B2EA-9FD0DE1876BE}" dt="2022-06-02T17:30:27.022" v="6882" actId="1076"/>
          <ac:picMkLst>
            <pc:docMk/>
            <pc:sldMk cId="743846961" sldId="265"/>
            <ac:picMk id="11" creationId="{73739A9F-5304-6875-8FC1-D70206B3ADFE}"/>
          </ac:picMkLst>
        </pc:picChg>
      </pc:sldChg>
      <pc:sldChg chg="modSp del mod ord">
        <pc:chgData name="pinales" userId="65d003d1-348e-461b-85fc-57bf8f216434" providerId="ADAL" clId="{1B09B712-2DC4-47C0-B2EA-9FD0DE1876BE}" dt="2022-06-02T16:12:24.175" v="6838" actId="47"/>
        <pc:sldMkLst>
          <pc:docMk/>
          <pc:sldMk cId="3406599640" sldId="266"/>
        </pc:sldMkLst>
        <pc:spChg chg="mod">
          <ac:chgData name="pinales" userId="65d003d1-348e-461b-85fc-57bf8f216434" providerId="ADAL" clId="{1B09B712-2DC4-47C0-B2EA-9FD0DE1876BE}" dt="2022-05-30T18:58:49.848" v="2229" actId="27636"/>
          <ac:spMkLst>
            <pc:docMk/>
            <pc:sldMk cId="3406599640" sldId="266"/>
            <ac:spMk id="2" creationId="{194826C0-7EF1-725B-C12C-9453A9C1FA6C}"/>
          </ac:spMkLst>
        </pc:spChg>
      </pc:sldChg>
      <pc:sldChg chg="addSp delSp modSp del mod ord modClrScheme chgLayout">
        <pc:chgData name="pinales" userId="65d003d1-348e-461b-85fc-57bf8f216434" providerId="ADAL" clId="{1B09B712-2DC4-47C0-B2EA-9FD0DE1876BE}" dt="2022-06-02T17:49:29.662" v="7177" actId="47"/>
        <pc:sldMkLst>
          <pc:docMk/>
          <pc:sldMk cId="3034348879" sldId="267"/>
        </pc:sldMkLst>
        <pc:spChg chg="add mod ord">
          <ac:chgData name="pinales" userId="65d003d1-348e-461b-85fc-57bf8f216434" providerId="ADAL" clId="{1B09B712-2DC4-47C0-B2EA-9FD0DE1876BE}" dt="2022-05-30T18:57:49.021" v="2220" actId="20577"/>
          <ac:spMkLst>
            <pc:docMk/>
            <pc:sldMk cId="3034348879" sldId="267"/>
            <ac:spMk id="2" creationId="{C360F00B-4CF3-451A-E803-82B60CADADCF}"/>
          </ac:spMkLst>
        </pc:spChg>
        <pc:spChg chg="mod ord">
          <ac:chgData name="pinales" userId="65d003d1-348e-461b-85fc-57bf8f216434" providerId="ADAL" clId="{1B09B712-2DC4-47C0-B2EA-9FD0DE1876BE}" dt="2022-06-02T15:42:57.859" v="6474" actId="1076"/>
          <ac:spMkLst>
            <pc:docMk/>
            <pc:sldMk cId="3034348879" sldId="267"/>
            <ac:spMk id="14338" creationId="{A384BC47-6480-9DDD-D0FE-286414067E06}"/>
          </ac:spMkLst>
        </pc:spChg>
        <pc:spChg chg="mod ord">
          <ac:chgData name="pinales" userId="65d003d1-348e-461b-85fc-57bf8f216434" providerId="ADAL" clId="{1B09B712-2DC4-47C0-B2EA-9FD0DE1876BE}" dt="2022-05-30T18:56:38.057" v="2209" actId="700"/>
          <ac:spMkLst>
            <pc:docMk/>
            <pc:sldMk cId="3034348879" sldId="267"/>
            <ac:spMk id="14339" creationId="{E60CF86C-8FFB-3E83-D22A-81A4386ADB6D}"/>
          </ac:spMkLst>
        </pc:spChg>
        <pc:spChg chg="mod ord">
          <ac:chgData name="pinales" userId="65d003d1-348e-461b-85fc-57bf8f216434" providerId="ADAL" clId="{1B09B712-2DC4-47C0-B2EA-9FD0DE1876BE}" dt="2022-05-30T18:56:38.057" v="2209" actId="700"/>
          <ac:spMkLst>
            <pc:docMk/>
            <pc:sldMk cId="3034348879" sldId="267"/>
            <ac:spMk id="14340" creationId="{DC3A6965-4C2F-325A-D111-93A9CE6B1942}"/>
          </ac:spMkLst>
        </pc:spChg>
        <pc:spChg chg="del mod">
          <ac:chgData name="pinales" userId="65d003d1-348e-461b-85fc-57bf8f216434" providerId="ADAL" clId="{1B09B712-2DC4-47C0-B2EA-9FD0DE1876BE}" dt="2022-06-02T17:33:59.600" v="6930" actId="478"/>
          <ac:spMkLst>
            <pc:docMk/>
            <pc:sldMk cId="3034348879" sldId="267"/>
            <ac:spMk id="14342" creationId="{6E08AD6E-ADC2-C252-4EBA-BA9B14A551CB}"/>
          </ac:spMkLst>
        </pc:spChg>
        <pc:spChg chg="del mod">
          <ac:chgData name="pinales" userId="65d003d1-348e-461b-85fc-57bf8f216434" providerId="ADAL" clId="{1B09B712-2DC4-47C0-B2EA-9FD0DE1876BE}" dt="2022-06-02T17:33:59.600" v="6930" actId="478"/>
          <ac:spMkLst>
            <pc:docMk/>
            <pc:sldMk cId="3034348879" sldId="267"/>
            <ac:spMk id="14343" creationId="{687A85CE-6C01-DB56-AC6B-5A0318052D53}"/>
          </ac:spMkLst>
        </pc:spChg>
        <pc:spChg chg="del mod">
          <ac:chgData name="pinales" userId="65d003d1-348e-461b-85fc-57bf8f216434" providerId="ADAL" clId="{1B09B712-2DC4-47C0-B2EA-9FD0DE1876BE}" dt="2022-06-02T17:33:59.600" v="6930" actId="478"/>
          <ac:spMkLst>
            <pc:docMk/>
            <pc:sldMk cId="3034348879" sldId="267"/>
            <ac:spMk id="14344" creationId="{C3A9CCDD-F1B2-33BA-9C03-753D15EDCD7A}"/>
          </ac:spMkLst>
        </pc:spChg>
        <pc:picChg chg="del mod">
          <ac:chgData name="pinales" userId="65d003d1-348e-461b-85fc-57bf8f216434" providerId="ADAL" clId="{1B09B712-2DC4-47C0-B2EA-9FD0DE1876BE}" dt="2022-06-02T17:33:57.552" v="6929" actId="478"/>
          <ac:picMkLst>
            <pc:docMk/>
            <pc:sldMk cId="3034348879" sldId="267"/>
            <ac:picMk id="14341" creationId="{E1BE0882-CA21-9D74-777A-8BE203182C3E}"/>
          </ac:picMkLst>
        </pc:picChg>
      </pc:sldChg>
      <pc:sldChg chg="addSp delSp modSp mod modClrScheme chgLayout">
        <pc:chgData name="pinales" userId="65d003d1-348e-461b-85fc-57bf8f216434" providerId="ADAL" clId="{1B09B712-2DC4-47C0-B2EA-9FD0DE1876BE}" dt="2022-06-02T18:16:30.516" v="8166" actId="20577"/>
        <pc:sldMkLst>
          <pc:docMk/>
          <pc:sldMk cId="992095607" sldId="268"/>
        </pc:sldMkLst>
        <pc:spChg chg="add del mod ord">
          <ac:chgData name="pinales" userId="65d003d1-348e-461b-85fc-57bf8f216434" providerId="ADAL" clId="{1B09B712-2DC4-47C0-B2EA-9FD0DE1876BE}" dt="2022-06-02T17:34:34.662" v="6932" actId="700"/>
          <ac:spMkLst>
            <pc:docMk/>
            <pc:sldMk cId="992095607" sldId="268"/>
            <ac:spMk id="2" creationId="{7BF3B3E2-C018-68BD-F9AE-E4A40C463E04}"/>
          </ac:spMkLst>
        </pc:spChg>
        <pc:spChg chg="mod ord">
          <ac:chgData name="pinales" userId="65d003d1-348e-461b-85fc-57bf8f216434" providerId="ADAL" clId="{1B09B712-2DC4-47C0-B2EA-9FD0DE1876BE}" dt="2022-06-02T17:51:51.794" v="7231" actId="27636"/>
          <ac:spMkLst>
            <pc:docMk/>
            <pc:sldMk cId="992095607" sldId="268"/>
            <ac:spMk id="16386" creationId="{E554CCE9-1904-E031-68AB-B3F6EBC8F0AF}"/>
          </ac:spMkLst>
        </pc:spChg>
        <pc:spChg chg="mod ord">
          <ac:chgData name="pinales" userId="65d003d1-348e-461b-85fc-57bf8f216434" providerId="ADAL" clId="{1B09B712-2DC4-47C0-B2EA-9FD0DE1876BE}" dt="2022-06-02T18:16:30.516" v="8166" actId="20577"/>
          <ac:spMkLst>
            <pc:docMk/>
            <pc:sldMk cId="992095607" sldId="268"/>
            <ac:spMk id="16387" creationId="{59976B62-123E-7425-1F27-F0995EA559B9}"/>
          </ac:spMkLst>
        </pc:spChg>
        <pc:spChg chg="mod ord">
          <ac:chgData name="pinales" userId="65d003d1-348e-461b-85fc-57bf8f216434" providerId="ADAL" clId="{1B09B712-2DC4-47C0-B2EA-9FD0DE1876BE}" dt="2022-06-02T17:34:34.662" v="6932" actId="700"/>
          <ac:spMkLst>
            <pc:docMk/>
            <pc:sldMk cId="992095607" sldId="268"/>
            <ac:spMk id="16388" creationId="{825AFEEC-9668-B7AE-1B9B-A0F5FB3E02FE}"/>
          </ac:spMkLst>
        </pc:spChg>
        <pc:spChg chg="add del mod">
          <ac:chgData name="pinales" userId="65d003d1-348e-461b-85fc-57bf8f216434" providerId="ADAL" clId="{1B09B712-2DC4-47C0-B2EA-9FD0DE1876BE}" dt="2022-06-02T18:01:54.817" v="7569" actId="478"/>
          <ac:spMkLst>
            <pc:docMk/>
            <pc:sldMk cId="992095607" sldId="268"/>
            <ac:spMk id="16389" creationId="{7D663205-5EAB-21B5-FEC0-150214FD7CE5}"/>
          </ac:spMkLst>
        </pc:spChg>
        <pc:spChg chg="add del mod">
          <ac:chgData name="pinales" userId="65d003d1-348e-461b-85fc-57bf8f216434" providerId="ADAL" clId="{1B09B712-2DC4-47C0-B2EA-9FD0DE1876BE}" dt="2022-06-02T18:04:33.506" v="7640" actId="478"/>
          <ac:spMkLst>
            <pc:docMk/>
            <pc:sldMk cId="992095607" sldId="268"/>
            <ac:spMk id="16390" creationId="{3B865107-90D3-6592-AD0B-D875958F9DD3}"/>
          </ac:spMkLst>
        </pc:spChg>
        <pc:spChg chg="add del mod">
          <ac:chgData name="pinales" userId="65d003d1-348e-461b-85fc-57bf8f216434" providerId="ADAL" clId="{1B09B712-2DC4-47C0-B2EA-9FD0DE1876BE}" dt="2022-06-02T18:06:12.395" v="7661" actId="478"/>
          <ac:spMkLst>
            <pc:docMk/>
            <pc:sldMk cId="992095607" sldId="268"/>
            <ac:spMk id="16392" creationId="{9522D88E-494E-DDC5-CB92-B9326C2B3E74}"/>
          </ac:spMkLst>
        </pc:spChg>
        <pc:spChg chg="del">
          <ac:chgData name="pinales" userId="65d003d1-348e-461b-85fc-57bf8f216434" providerId="ADAL" clId="{1B09B712-2DC4-47C0-B2EA-9FD0DE1876BE}" dt="2022-06-02T18:15:25.302" v="8100" actId="478"/>
          <ac:spMkLst>
            <pc:docMk/>
            <pc:sldMk cId="992095607" sldId="268"/>
            <ac:spMk id="16393" creationId="{AEE9AC30-4C36-5B3E-C26B-819BA4DE130A}"/>
          </ac:spMkLst>
        </pc:spChg>
        <pc:graphicFrameChg chg="del mod replId">
          <ac:chgData name="pinales" userId="65d003d1-348e-461b-85fc-57bf8f216434" providerId="ADAL" clId="{1B09B712-2DC4-47C0-B2EA-9FD0DE1876BE}" dt="2022-05-30T19:00:35.275" v="2239"/>
          <ac:graphicFrameMkLst>
            <pc:docMk/>
            <pc:sldMk cId="992095607" sldId="268"/>
            <ac:graphicFrameMk id="2" creationId="{3B865107-90D3-6592-AD0B-D875958F9DD3}"/>
          </ac:graphicFrameMkLst>
        </pc:graphicFrameChg>
        <pc:graphicFrameChg chg="del mod replId">
          <ac:chgData name="pinales" userId="65d003d1-348e-461b-85fc-57bf8f216434" providerId="ADAL" clId="{1B09B712-2DC4-47C0-B2EA-9FD0DE1876BE}" dt="2022-06-02T17:52:13.146" v="7234"/>
          <ac:graphicFrameMkLst>
            <pc:docMk/>
            <pc:sldMk cId="992095607" sldId="268"/>
            <ac:graphicFrameMk id="3" creationId="{7D663205-5EAB-21B5-FEC0-150214FD7CE5}"/>
          </ac:graphicFrameMkLst>
        </pc:graphicFrameChg>
        <pc:graphicFrameChg chg="del mod replId">
          <ac:chgData name="pinales" userId="65d003d1-348e-461b-85fc-57bf8f216434" providerId="ADAL" clId="{1B09B712-2DC4-47C0-B2EA-9FD0DE1876BE}" dt="2022-06-02T17:53:06.810" v="7258"/>
          <ac:graphicFrameMkLst>
            <pc:docMk/>
            <pc:sldMk cId="992095607" sldId="268"/>
            <ac:graphicFrameMk id="5" creationId="{9522D88E-494E-DDC5-CB92-B9326C2B3E74}"/>
          </ac:graphicFrameMkLst>
        </pc:graphicFrameChg>
        <pc:picChg chg="mod">
          <ac:chgData name="pinales" userId="65d003d1-348e-461b-85fc-57bf8f216434" providerId="ADAL" clId="{1B09B712-2DC4-47C0-B2EA-9FD0DE1876BE}" dt="2022-06-02T18:15:31.724" v="8101" actId="1076"/>
          <ac:picMkLst>
            <pc:docMk/>
            <pc:sldMk cId="992095607" sldId="268"/>
            <ac:picMk id="16391" creationId="{146DEE21-53E7-4D51-C5CD-97A609D0703D}"/>
          </ac:picMkLst>
        </pc:picChg>
      </pc:sldChg>
      <pc:sldChg chg="del">
        <pc:chgData name="pinales" userId="65d003d1-348e-461b-85fc-57bf8f216434" providerId="ADAL" clId="{1B09B712-2DC4-47C0-B2EA-9FD0DE1876BE}" dt="2022-06-02T16:12:11.478" v="6837" actId="47"/>
        <pc:sldMkLst>
          <pc:docMk/>
          <pc:sldMk cId="2906421688" sldId="269"/>
        </pc:sldMkLst>
      </pc:sldChg>
      <pc:sldChg chg="addSp delSp modSp mod">
        <pc:chgData name="pinales" userId="65d003d1-348e-461b-85fc-57bf8f216434" providerId="ADAL" clId="{1B09B712-2DC4-47C0-B2EA-9FD0DE1876BE}" dt="2022-06-02T18:36:13.335" v="8974" actId="20577"/>
        <pc:sldMkLst>
          <pc:docMk/>
          <pc:sldMk cId="1334271627" sldId="271"/>
        </pc:sldMkLst>
        <pc:spChg chg="mod">
          <ac:chgData name="pinales" userId="65d003d1-348e-461b-85fc-57bf8f216434" providerId="ADAL" clId="{1B09B712-2DC4-47C0-B2EA-9FD0DE1876BE}" dt="2022-06-02T18:36:13.335" v="8974" actId="20577"/>
          <ac:spMkLst>
            <pc:docMk/>
            <pc:sldMk cId="1334271627" sldId="271"/>
            <ac:spMk id="18435" creationId="{8CDC8D81-4AD8-D34B-65D9-3E8465EB4BEB}"/>
          </ac:spMkLst>
        </pc:spChg>
        <pc:spChg chg="add del mod">
          <ac:chgData name="pinales" userId="65d003d1-348e-461b-85fc-57bf8f216434" providerId="ADAL" clId="{1B09B712-2DC4-47C0-B2EA-9FD0DE1876BE}" dt="2022-06-02T18:19:23.680" v="8189" actId="478"/>
          <ac:spMkLst>
            <pc:docMk/>
            <pc:sldMk cId="1334271627" sldId="271"/>
            <ac:spMk id="18437" creationId="{FEDE6AE5-E5F6-5477-0EB3-4DED05331776}"/>
          </ac:spMkLst>
        </pc:spChg>
        <pc:spChg chg="add del mod">
          <ac:chgData name="pinales" userId="65d003d1-348e-461b-85fc-57bf8f216434" providerId="ADAL" clId="{1B09B712-2DC4-47C0-B2EA-9FD0DE1876BE}" dt="2022-06-02T18:19:19.271" v="8188" actId="478"/>
          <ac:spMkLst>
            <pc:docMk/>
            <pc:sldMk cId="1334271627" sldId="271"/>
            <ac:spMk id="18439" creationId="{6CFDD4EE-2CEF-5D30-BA50-DB0E75F94875}"/>
          </ac:spMkLst>
        </pc:spChg>
        <pc:spChg chg="add del mod">
          <ac:chgData name="pinales" userId="65d003d1-348e-461b-85fc-57bf8f216434" providerId="ADAL" clId="{1B09B712-2DC4-47C0-B2EA-9FD0DE1876BE}" dt="2022-06-02T18:19:56.216" v="8196" actId="478"/>
          <ac:spMkLst>
            <pc:docMk/>
            <pc:sldMk cId="1334271627" sldId="271"/>
            <ac:spMk id="18440" creationId="{830B4C95-1409-DE6F-2207-CD4FADB43182}"/>
          </ac:spMkLst>
        </pc:spChg>
        <pc:graphicFrameChg chg="del mod replId">
          <ac:chgData name="pinales" userId="65d003d1-348e-461b-85fc-57bf8f216434" providerId="ADAL" clId="{1B09B712-2DC4-47C0-B2EA-9FD0DE1876BE}" dt="2022-06-02T17:57:04.073" v="7441"/>
          <ac:graphicFrameMkLst>
            <pc:docMk/>
            <pc:sldMk cId="1334271627" sldId="271"/>
            <ac:graphicFrameMk id="2" creationId="{FEDE6AE5-E5F6-5477-0EB3-4DED05331776}"/>
          </ac:graphicFrameMkLst>
        </pc:graphicFrameChg>
        <pc:graphicFrameChg chg="del mod replId">
          <ac:chgData name="pinales" userId="65d003d1-348e-461b-85fc-57bf8f216434" providerId="ADAL" clId="{1B09B712-2DC4-47C0-B2EA-9FD0DE1876BE}" dt="2022-06-02T18:19:03.506" v="8184"/>
          <ac:graphicFrameMkLst>
            <pc:docMk/>
            <pc:sldMk cId="1334271627" sldId="271"/>
            <ac:graphicFrameMk id="4" creationId="{6CFDD4EE-2CEF-5D30-BA50-DB0E75F94875}"/>
          </ac:graphicFrameMkLst>
        </pc:graphicFrameChg>
        <pc:graphicFrameChg chg="del mod replId">
          <ac:chgData name="pinales" userId="65d003d1-348e-461b-85fc-57bf8f216434" providerId="ADAL" clId="{1B09B712-2DC4-47C0-B2EA-9FD0DE1876BE}" dt="2022-06-02T18:19:31.862" v="8191"/>
          <ac:graphicFrameMkLst>
            <pc:docMk/>
            <pc:sldMk cId="1334271627" sldId="271"/>
            <ac:graphicFrameMk id="6" creationId="{830B4C95-1409-DE6F-2207-CD4FADB43182}"/>
          </ac:graphicFrameMkLst>
        </pc:graphicFrameChg>
        <pc:picChg chg="del mod">
          <ac:chgData name="pinales" userId="65d003d1-348e-461b-85fc-57bf8f216434" providerId="ADAL" clId="{1B09B712-2DC4-47C0-B2EA-9FD0DE1876BE}" dt="2022-06-02T18:32:37.707" v="8749" actId="478"/>
          <ac:picMkLst>
            <pc:docMk/>
            <pc:sldMk cId="1334271627" sldId="271"/>
            <ac:picMk id="18438" creationId="{32ACB9F1-F656-5000-B35F-7D88D6F52EF0}"/>
          </ac:picMkLst>
        </pc:picChg>
      </pc:sldChg>
      <pc:sldChg chg="addSp delSp modSp mod">
        <pc:chgData name="pinales" userId="65d003d1-348e-461b-85fc-57bf8f216434" providerId="ADAL" clId="{1B09B712-2DC4-47C0-B2EA-9FD0DE1876BE}" dt="2022-06-02T19:02:42.142" v="10236" actId="22"/>
        <pc:sldMkLst>
          <pc:docMk/>
          <pc:sldMk cId="1185535159" sldId="272"/>
        </pc:sldMkLst>
        <pc:spChg chg="add del">
          <ac:chgData name="pinales" userId="65d003d1-348e-461b-85fc-57bf8f216434" providerId="ADAL" clId="{1B09B712-2DC4-47C0-B2EA-9FD0DE1876BE}" dt="2022-06-02T19:02:42.142" v="10236" actId="22"/>
          <ac:spMkLst>
            <pc:docMk/>
            <pc:sldMk cId="1185535159" sldId="272"/>
            <ac:spMk id="6" creationId="{FC09E119-A141-C020-265D-EC445976B5B1}"/>
          </ac:spMkLst>
        </pc:spChg>
        <pc:spChg chg="mod">
          <ac:chgData name="pinales" userId="65d003d1-348e-461b-85fc-57bf8f216434" providerId="ADAL" clId="{1B09B712-2DC4-47C0-B2EA-9FD0DE1876BE}" dt="2022-06-02T18:43:24.753" v="9375" actId="20577"/>
          <ac:spMkLst>
            <pc:docMk/>
            <pc:sldMk cId="1185535159" sldId="272"/>
            <ac:spMk id="21507" creationId="{F1A8EC0E-F9A2-111B-3DE0-6F4536ADC837}"/>
          </ac:spMkLst>
        </pc:spChg>
      </pc:sldChg>
      <pc:sldChg chg="addSp modSp mod ord modClrScheme chgLayout">
        <pc:chgData name="pinales" userId="65d003d1-348e-461b-85fc-57bf8f216434" providerId="ADAL" clId="{1B09B712-2DC4-47C0-B2EA-9FD0DE1876BE}" dt="2022-06-06T14:37:12.167" v="10420" actId="14100"/>
        <pc:sldMkLst>
          <pc:docMk/>
          <pc:sldMk cId="0" sldId="276"/>
        </pc:sldMkLst>
        <pc:spChg chg="add mod ord">
          <ac:chgData name="pinales" userId="65d003d1-348e-461b-85fc-57bf8f216434" providerId="ADAL" clId="{1B09B712-2DC4-47C0-B2EA-9FD0DE1876BE}" dt="2022-06-02T16:06:47.939" v="6728" actId="700"/>
          <ac:spMkLst>
            <pc:docMk/>
            <pc:sldMk cId="0" sldId="276"/>
            <ac:spMk id="2" creationId="{D4B312F2-3E24-E6E4-09B0-D01681C47000}"/>
          </ac:spMkLst>
        </pc:spChg>
        <pc:spChg chg="mod ord">
          <ac:chgData name="pinales" userId="65d003d1-348e-461b-85fc-57bf8f216434" providerId="ADAL" clId="{1B09B712-2DC4-47C0-B2EA-9FD0DE1876BE}" dt="2022-06-02T16:06:47.939" v="6728" actId="700"/>
          <ac:spMkLst>
            <pc:docMk/>
            <pc:sldMk cId="0" sldId="276"/>
            <ac:spMk id="23554" creationId="{C3C51A4C-D9E7-3A87-35E6-09DBE9365776}"/>
          </ac:spMkLst>
        </pc:spChg>
        <pc:spChg chg="mod ord">
          <ac:chgData name="pinales" userId="65d003d1-348e-461b-85fc-57bf8f216434" providerId="ADAL" clId="{1B09B712-2DC4-47C0-B2EA-9FD0DE1876BE}" dt="2022-06-06T14:37:12.167" v="10420" actId="14100"/>
          <ac:spMkLst>
            <pc:docMk/>
            <pc:sldMk cId="0" sldId="276"/>
            <ac:spMk id="23556" creationId="{00BA8F6F-D944-9F10-F84E-8C91D5805BDD}"/>
          </ac:spMkLst>
        </pc:spChg>
        <pc:spChg chg="mod ord">
          <ac:chgData name="pinales" userId="65d003d1-348e-461b-85fc-57bf8f216434" providerId="ADAL" clId="{1B09B712-2DC4-47C0-B2EA-9FD0DE1876BE}" dt="2022-06-02T18:56:40.417" v="10196" actId="1076"/>
          <ac:spMkLst>
            <pc:docMk/>
            <pc:sldMk cId="0" sldId="276"/>
            <ac:spMk id="76802" creationId="{DFE046D3-4C46-1F5D-2BAF-421DB9211E1E}"/>
          </ac:spMkLst>
        </pc:spChg>
      </pc:sldChg>
      <pc:sldChg chg="del">
        <pc:chgData name="pinales" userId="65d003d1-348e-461b-85fc-57bf8f216434" providerId="ADAL" clId="{1B09B712-2DC4-47C0-B2EA-9FD0DE1876BE}" dt="2022-06-02T18:45:43.721" v="9384" actId="47"/>
        <pc:sldMkLst>
          <pc:docMk/>
          <pc:sldMk cId="2150452850" sldId="278"/>
        </pc:sldMkLst>
      </pc:sldChg>
      <pc:sldChg chg="modSp mod">
        <pc:chgData name="pinales" userId="65d003d1-348e-461b-85fc-57bf8f216434" providerId="ADAL" clId="{1B09B712-2DC4-47C0-B2EA-9FD0DE1876BE}" dt="2022-06-02T18:57:09.516" v="10204" actId="207"/>
        <pc:sldMkLst>
          <pc:docMk/>
          <pc:sldMk cId="0" sldId="279"/>
        </pc:sldMkLst>
        <pc:spChg chg="mod">
          <ac:chgData name="pinales" userId="65d003d1-348e-461b-85fc-57bf8f216434" providerId="ADAL" clId="{1B09B712-2DC4-47C0-B2EA-9FD0DE1876BE}" dt="2022-06-02T18:57:09.516" v="10204" actId="207"/>
          <ac:spMkLst>
            <pc:docMk/>
            <pc:sldMk cId="0" sldId="279"/>
            <ac:spMk id="26637" creationId="{06237F74-2292-633A-FF3B-24A0B906DF12}"/>
          </ac:spMkLst>
        </pc:spChg>
      </pc:sldChg>
      <pc:sldChg chg="del">
        <pc:chgData name="pinales" userId="65d003d1-348e-461b-85fc-57bf8f216434" providerId="ADAL" clId="{1B09B712-2DC4-47C0-B2EA-9FD0DE1876BE}" dt="2022-06-02T18:36:35.280" v="8975" actId="47"/>
        <pc:sldMkLst>
          <pc:docMk/>
          <pc:sldMk cId="3494215689" sldId="280"/>
        </pc:sldMkLst>
      </pc:sldChg>
      <pc:sldChg chg="modSp mod">
        <pc:chgData name="pinales" userId="65d003d1-348e-461b-85fc-57bf8f216434" providerId="ADAL" clId="{1B09B712-2DC4-47C0-B2EA-9FD0DE1876BE}" dt="2022-06-02T18:45:29.557" v="9383" actId="1076"/>
        <pc:sldMkLst>
          <pc:docMk/>
          <pc:sldMk cId="0" sldId="283"/>
        </pc:sldMkLst>
        <pc:spChg chg="mod">
          <ac:chgData name="pinales" userId="65d003d1-348e-461b-85fc-57bf8f216434" providerId="ADAL" clId="{1B09B712-2DC4-47C0-B2EA-9FD0DE1876BE}" dt="2022-06-02T18:45:03.708" v="9378" actId="404"/>
          <ac:spMkLst>
            <pc:docMk/>
            <pc:sldMk cId="0" sldId="283"/>
            <ac:spMk id="29699" creationId="{EE2BF233-3418-FAD2-B8A9-E6FB34E8E964}"/>
          </ac:spMkLst>
        </pc:spChg>
        <pc:picChg chg="mod">
          <ac:chgData name="pinales" userId="65d003d1-348e-461b-85fc-57bf8f216434" providerId="ADAL" clId="{1B09B712-2DC4-47C0-B2EA-9FD0DE1876BE}" dt="2022-06-02T18:45:29.557" v="9383" actId="1076"/>
          <ac:picMkLst>
            <pc:docMk/>
            <pc:sldMk cId="0" sldId="283"/>
            <ac:picMk id="29701" creationId="{67EFFA8E-1E6E-7C68-9B3C-DB8BEA63B0F4}"/>
          </ac:picMkLst>
        </pc:picChg>
        <pc:picChg chg="mod">
          <ac:chgData name="pinales" userId="65d003d1-348e-461b-85fc-57bf8f216434" providerId="ADAL" clId="{1B09B712-2DC4-47C0-B2EA-9FD0DE1876BE}" dt="2022-06-02T18:45:19.261" v="9382" actId="14100"/>
          <ac:picMkLst>
            <pc:docMk/>
            <pc:sldMk cId="0" sldId="283"/>
            <ac:picMk id="29702" creationId="{9D88510C-F060-4177-0784-194FB730DC6F}"/>
          </ac:picMkLst>
        </pc:picChg>
      </pc:sldChg>
      <pc:sldChg chg="addSp delSp modSp mod ord modClrScheme chgLayout">
        <pc:chgData name="pinales" userId="65d003d1-348e-461b-85fc-57bf8f216434" providerId="ADAL" clId="{1B09B712-2DC4-47C0-B2EA-9FD0DE1876BE}" dt="2022-06-02T15:40:03.939" v="6413" actId="207"/>
        <pc:sldMkLst>
          <pc:docMk/>
          <pc:sldMk cId="0" sldId="284"/>
        </pc:sldMkLst>
        <pc:spChg chg="add del mod ord">
          <ac:chgData name="pinales" userId="65d003d1-348e-461b-85fc-57bf8f216434" providerId="ADAL" clId="{1B09B712-2DC4-47C0-B2EA-9FD0DE1876BE}" dt="2022-06-01T16:54:45.040" v="4900" actId="700"/>
          <ac:spMkLst>
            <pc:docMk/>
            <pc:sldMk cId="0" sldId="284"/>
            <ac:spMk id="2" creationId="{4B579042-5137-DE37-E7C6-D45ED9A21C23}"/>
          </ac:spMkLst>
        </pc:spChg>
        <pc:spChg chg="add del mod ord">
          <ac:chgData name="pinales" userId="65d003d1-348e-461b-85fc-57bf8f216434" providerId="ADAL" clId="{1B09B712-2DC4-47C0-B2EA-9FD0DE1876BE}" dt="2022-06-01T17:08:37.150" v="4981" actId="21"/>
          <ac:spMkLst>
            <pc:docMk/>
            <pc:sldMk cId="0" sldId="284"/>
            <ac:spMk id="3" creationId="{D1B248BC-B87D-277D-21F4-06D11F48B2C8}"/>
          </ac:spMkLst>
        </pc:spChg>
        <pc:spChg chg="add del mod ord">
          <ac:chgData name="pinales" userId="65d003d1-348e-461b-85fc-57bf8f216434" providerId="ADAL" clId="{1B09B712-2DC4-47C0-B2EA-9FD0DE1876BE}" dt="2022-06-01T16:55:34.211" v="4905" actId="700"/>
          <ac:spMkLst>
            <pc:docMk/>
            <pc:sldMk cId="0" sldId="284"/>
            <ac:spMk id="4" creationId="{A9A37A48-97C8-ECFB-0603-F428D0D5A6FD}"/>
          </ac:spMkLst>
        </pc:spChg>
        <pc:spChg chg="add del mod ord">
          <ac:chgData name="pinales" userId="65d003d1-348e-461b-85fc-57bf8f216434" providerId="ADAL" clId="{1B09B712-2DC4-47C0-B2EA-9FD0DE1876BE}" dt="2022-06-01T17:06:33.328" v="4935" actId="700"/>
          <ac:spMkLst>
            <pc:docMk/>
            <pc:sldMk cId="0" sldId="284"/>
            <ac:spMk id="5" creationId="{ACB5B8A5-CEE3-2870-6AD4-139BDA4C6E95}"/>
          </ac:spMkLst>
        </pc:spChg>
        <pc:spChg chg="add mod ord">
          <ac:chgData name="pinales" userId="65d003d1-348e-461b-85fc-57bf8f216434" providerId="ADAL" clId="{1B09B712-2DC4-47C0-B2EA-9FD0DE1876BE}" dt="2022-06-01T17:07:27.854" v="4943" actId="20577"/>
          <ac:spMkLst>
            <pc:docMk/>
            <pc:sldMk cId="0" sldId="284"/>
            <ac:spMk id="6" creationId="{F84C28F8-C1D9-0AC3-4F1D-C0F102F8763C}"/>
          </ac:spMkLst>
        </pc:spChg>
        <pc:spChg chg="add del mod">
          <ac:chgData name="pinales" userId="65d003d1-348e-461b-85fc-57bf8f216434" providerId="ADAL" clId="{1B09B712-2DC4-47C0-B2EA-9FD0DE1876BE}" dt="2022-06-01T17:07:04.629" v="4939" actId="478"/>
          <ac:spMkLst>
            <pc:docMk/>
            <pc:sldMk cId="0" sldId="284"/>
            <ac:spMk id="7" creationId="{B4EDD246-8532-FD04-8DB3-AE0137B3E0E6}"/>
          </ac:spMkLst>
        </pc:spChg>
        <pc:spChg chg="add del mod">
          <ac:chgData name="pinales" userId="65d003d1-348e-461b-85fc-57bf8f216434" providerId="ADAL" clId="{1B09B712-2DC4-47C0-B2EA-9FD0DE1876BE}" dt="2022-06-02T14:24:39.924" v="6046"/>
          <ac:spMkLst>
            <pc:docMk/>
            <pc:sldMk cId="0" sldId="284"/>
            <ac:spMk id="7" creationId="{F8DAA3CA-A4C4-9C02-D29B-244143372E68}"/>
          </ac:spMkLst>
        </pc:spChg>
        <pc:spChg chg="add mod">
          <ac:chgData name="pinales" userId="65d003d1-348e-461b-85fc-57bf8f216434" providerId="ADAL" clId="{1B09B712-2DC4-47C0-B2EA-9FD0DE1876BE}" dt="2022-06-02T15:40:03.939" v="6413" actId="207"/>
          <ac:spMkLst>
            <pc:docMk/>
            <pc:sldMk cId="0" sldId="284"/>
            <ac:spMk id="8" creationId="{C2BC13C5-35C0-9B67-6E2B-F142208E6641}"/>
          </ac:spMkLst>
        </pc:spChg>
        <pc:spChg chg="add del mod">
          <ac:chgData name="pinales" userId="65d003d1-348e-461b-85fc-57bf8f216434" providerId="ADAL" clId="{1B09B712-2DC4-47C0-B2EA-9FD0DE1876BE}" dt="2022-06-02T14:24:39.924" v="6046"/>
          <ac:spMkLst>
            <pc:docMk/>
            <pc:sldMk cId="0" sldId="284"/>
            <ac:spMk id="9" creationId="{7B49B732-2E91-666C-71C1-BAF0177AD565}"/>
          </ac:spMkLst>
        </pc:spChg>
        <pc:spChg chg="add del mod">
          <ac:chgData name="pinales" userId="65d003d1-348e-461b-85fc-57bf8f216434" providerId="ADAL" clId="{1B09B712-2DC4-47C0-B2EA-9FD0DE1876BE}" dt="2022-06-02T14:24:39.924" v="6046"/>
          <ac:spMkLst>
            <pc:docMk/>
            <pc:sldMk cId="0" sldId="284"/>
            <ac:spMk id="10" creationId="{5B06377A-5E9E-969B-90C3-3A834A231DA7}"/>
          </ac:spMkLst>
        </pc:spChg>
        <pc:spChg chg="add del mod">
          <ac:chgData name="pinales" userId="65d003d1-348e-461b-85fc-57bf8f216434" providerId="ADAL" clId="{1B09B712-2DC4-47C0-B2EA-9FD0DE1876BE}" dt="2022-06-02T14:24:39.924" v="6046"/>
          <ac:spMkLst>
            <pc:docMk/>
            <pc:sldMk cId="0" sldId="284"/>
            <ac:spMk id="11" creationId="{F3045740-6179-8E88-F307-987F447DEEFC}"/>
          </ac:spMkLst>
        </pc:spChg>
        <pc:spChg chg="add del mod">
          <ac:chgData name="pinales" userId="65d003d1-348e-461b-85fc-57bf8f216434" providerId="ADAL" clId="{1B09B712-2DC4-47C0-B2EA-9FD0DE1876BE}" dt="2022-06-01T18:08:08.401" v="5526" actId="478"/>
          <ac:spMkLst>
            <pc:docMk/>
            <pc:sldMk cId="0" sldId="284"/>
            <ac:spMk id="11" creationId="{FFBE110D-A9BA-6A7B-F4D6-FB4EE9427E27}"/>
          </ac:spMkLst>
        </pc:spChg>
        <pc:spChg chg="add del mod">
          <ac:chgData name="pinales" userId="65d003d1-348e-461b-85fc-57bf8f216434" providerId="ADAL" clId="{1B09B712-2DC4-47C0-B2EA-9FD0DE1876BE}" dt="2022-06-02T14:24:39.924" v="6046"/>
          <ac:spMkLst>
            <pc:docMk/>
            <pc:sldMk cId="0" sldId="284"/>
            <ac:spMk id="12" creationId="{D80D6047-AEDD-60C3-0107-E8D2C091BDFE}"/>
          </ac:spMkLst>
        </pc:spChg>
        <pc:spChg chg="add del mod">
          <ac:chgData name="pinales" userId="65d003d1-348e-461b-85fc-57bf8f216434" providerId="ADAL" clId="{1B09B712-2DC4-47C0-B2EA-9FD0DE1876BE}" dt="2022-06-02T14:24:39.924" v="6046"/>
          <ac:spMkLst>
            <pc:docMk/>
            <pc:sldMk cId="0" sldId="284"/>
            <ac:spMk id="13" creationId="{69CF5DE1-0DF3-F161-4BE3-D6EA1C35C885}"/>
          </ac:spMkLst>
        </pc:spChg>
        <pc:spChg chg="add del mod">
          <ac:chgData name="pinales" userId="65d003d1-348e-461b-85fc-57bf8f216434" providerId="ADAL" clId="{1B09B712-2DC4-47C0-B2EA-9FD0DE1876BE}" dt="2022-06-02T14:24:39.924" v="6046"/>
          <ac:spMkLst>
            <pc:docMk/>
            <pc:sldMk cId="0" sldId="284"/>
            <ac:spMk id="14" creationId="{DB19F93A-E597-EA81-00DC-26E8D5EA52D0}"/>
          </ac:spMkLst>
        </pc:spChg>
        <pc:spChg chg="add del mod">
          <ac:chgData name="pinales" userId="65d003d1-348e-461b-85fc-57bf8f216434" providerId="ADAL" clId="{1B09B712-2DC4-47C0-B2EA-9FD0DE1876BE}" dt="2022-06-02T14:24:39.924" v="6046"/>
          <ac:spMkLst>
            <pc:docMk/>
            <pc:sldMk cId="0" sldId="284"/>
            <ac:spMk id="15" creationId="{F9DDA29E-27D9-6D7F-2559-F28248B58104}"/>
          </ac:spMkLst>
        </pc:spChg>
        <pc:spChg chg="add del mod">
          <ac:chgData name="pinales" userId="65d003d1-348e-461b-85fc-57bf8f216434" providerId="ADAL" clId="{1B09B712-2DC4-47C0-B2EA-9FD0DE1876BE}" dt="2022-06-02T14:24:39.924" v="6046"/>
          <ac:spMkLst>
            <pc:docMk/>
            <pc:sldMk cId="0" sldId="284"/>
            <ac:spMk id="19" creationId="{745E8A71-74AE-7282-BFFD-B4C7649CE399}"/>
          </ac:spMkLst>
        </pc:spChg>
        <pc:spChg chg="add del mod">
          <ac:chgData name="pinales" userId="65d003d1-348e-461b-85fc-57bf8f216434" providerId="ADAL" clId="{1B09B712-2DC4-47C0-B2EA-9FD0DE1876BE}" dt="2022-06-02T14:24:39.924" v="6046"/>
          <ac:spMkLst>
            <pc:docMk/>
            <pc:sldMk cId="0" sldId="284"/>
            <ac:spMk id="20" creationId="{A024ADAF-E324-1D30-D9EC-AD39BC6EE3D3}"/>
          </ac:spMkLst>
        </pc:spChg>
        <pc:spChg chg="add del mod">
          <ac:chgData name="pinales" userId="65d003d1-348e-461b-85fc-57bf8f216434" providerId="ADAL" clId="{1B09B712-2DC4-47C0-B2EA-9FD0DE1876BE}" dt="2022-06-02T14:24:39.924" v="6046"/>
          <ac:spMkLst>
            <pc:docMk/>
            <pc:sldMk cId="0" sldId="284"/>
            <ac:spMk id="21" creationId="{11D86FEB-3CE0-5200-4D54-11E8651B4F54}"/>
          </ac:spMkLst>
        </pc:spChg>
        <pc:spChg chg="add del mod">
          <ac:chgData name="pinales" userId="65d003d1-348e-461b-85fc-57bf8f216434" providerId="ADAL" clId="{1B09B712-2DC4-47C0-B2EA-9FD0DE1876BE}" dt="2022-06-02T14:24:39.924" v="6046"/>
          <ac:spMkLst>
            <pc:docMk/>
            <pc:sldMk cId="0" sldId="284"/>
            <ac:spMk id="22" creationId="{9F129FCD-9A0D-A6EF-FB64-7365FEE9FF0A}"/>
          </ac:spMkLst>
        </pc:spChg>
        <pc:spChg chg="add del mod">
          <ac:chgData name="pinales" userId="65d003d1-348e-461b-85fc-57bf8f216434" providerId="ADAL" clId="{1B09B712-2DC4-47C0-B2EA-9FD0DE1876BE}" dt="2022-06-02T14:24:39.924" v="6046"/>
          <ac:spMkLst>
            <pc:docMk/>
            <pc:sldMk cId="0" sldId="284"/>
            <ac:spMk id="23" creationId="{633109C0-AFCB-D706-CB08-004E2B54F52E}"/>
          </ac:spMkLst>
        </pc:spChg>
        <pc:spChg chg="add del mod">
          <ac:chgData name="pinales" userId="65d003d1-348e-461b-85fc-57bf8f216434" providerId="ADAL" clId="{1B09B712-2DC4-47C0-B2EA-9FD0DE1876BE}" dt="2022-06-02T14:24:39.924" v="6046"/>
          <ac:spMkLst>
            <pc:docMk/>
            <pc:sldMk cId="0" sldId="284"/>
            <ac:spMk id="27" creationId="{C8A39E43-C4DF-B44C-8E65-7712F8A8C807}"/>
          </ac:spMkLst>
        </pc:spChg>
        <pc:spChg chg="add del mod">
          <ac:chgData name="pinales" userId="65d003d1-348e-461b-85fc-57bf8f216434" providerId="ADAL" clId="{1B09B712-2DC4-47C0-B2EA-9FD0DE1876BE}" dt="2022-06-02T14:24:39.924" v="6046"/>
          <ac:spMkLst>
            <pc:docMk/>
            <pc:sldMk cId="0" sldId="284"/>
            <ac:spMk id="28" creationId="{8FD5C501-ABB7-B145-641D-A409FCC2D911}"/>
          </ac:spMkLst>
        </pc:spChg>
        <pc:spChg chg="add del mod">
          <ac:chgData name="pinales" userId="65d003d1-348e-461b-85fc-57bf8f216434" providerId="ADAL" clId="{1B09B712-2DC4-47C0-B2EA-9FD0DE1876BE}" dt="2022-06-02T14:24:39.924" v="6046"/>
          <ac:spMkLst>
            <pc:docMk/>
            <pc:sldMk cId="0" sldId="284"/>
            <ac:spMk id="29" creationId="{EFD75597-83F2-5B9B-59C4-FA9C9A61615C}"/>
          </ac:spMkLst>
        </pc:spChg>
        <pc:spChg chg="add mod">
          <ac:chgData name="pinales" userId="65d003d1-348e-461b-85fc-57bf8f216434" providerId="ADAL" clId="{1B09B712-2DC4-47C0-B2EA-9FD0DE1876BE}" dt="2022-06-02T14:43:39.464" v="6155" actId="1076"/>
          <ac:spMkLst>
            <pc:docMk/>
            <pc:sldMk cId="0" sldId="284"/>
            <ac:spMk id="6145" creationId="{F922B402-3A8A-64ED-4EFA-7DB0CC3C2A00}"/>
          </ac:spMkLst>
        </pc:spChg>
        <pc:spChg chg="mod ord">
          <ac:chgData name="pinales" userId="65d003d1-348e-461b-85fc-57bf8f216434" providerId="ADAL" clId="{1B09B712-2DC4-47C0-B2EA-9FD0DE1876BE}" dt="2022-06-02T14:40:06.706" v="6118" actId="20577"/>
          <ac:spMkLst>
            <pc:docMk/>
            <pc:sldMk cId="0" sldId="284"/>
            <ac:spMk id="6146" creationId="{CF6B44F7-0DB2-A907-7536-E78814FB4345}"/>
          </ac:spMkLst>
        </pc:spChg>
        <pc:spChg chg="mod ord">
          <ac:chgData name="pinales" userId="65d003d1-348e-461b-85fc-57bf8f216434" providerId="ADAL" clId="{1B09B712-2DC4-47C0-B2EA-9FD0DE1876BE}" dt="2022-06-02T14:34:20.728" v="6096" actId="12788"/>
          <ac:spMkLst>
            <pc:docMk/>
            <pc:sldMk cId="0" sldId="284"/>
            <ac:spMk id="6148" creationId="{4581B0CB-146E-1B80-86ED-418B4A806B63}"/>
          </ac:spMkLst>
        </pc:spChg>
        <pc:grpChg chg="add del mod">
          <ac:chgData name="pinales" userId="65d003d1-348e-461b-85fc-57bf8f216434" providerId="ADAL" clId="{1B09B712-2DC4-47C0-B2EA-9FD0DE1876BE}" dt="2022-06-02T14:24:39.924" v="6046"/>
          <ac:grpSpMkLst>
            <pc:docMk/>
            <pc:sldMk cId="0" sldId="284"/>
            <ac:grpSpMk id="30" creationId="{18E3CA3B-53E3-D3C5-7591-9B2773C5A914}"/>
          </ac:grpSpMkLst>
        </pc:grpChg>
        <pc:grpChg chg="add del mod">
          <ac:chgData name="pinales" userId="65d003d1-348e-461b-85fc-57bf8f216434" providerId="ADAL" clId="{1B09B712-2DC4-47C0-B2EA-9FD0DE1876BE}" dt="2022-06-02T14:24:39.924" v="6046"/>
          <ac:grpSpMkLst>
            <pc:docMk/>
            <pc:sldMk cId="0" sldId="284"/>
            <ac:grpSpMk id="37" creationId="{4AA64BF2-3E16-11C8-FA80-AA47E110B48B}"/>
          </ac:grpSpMkLst>
        </pc:grpChg>
        <pc:picChg chg="add del mod">
          <ac:chgData name="pinales" userId="65d003d1-348e-461b-85fc-57bf8f216434" providerId="ADAL" clId="{1B09B712-2DC4-47C0-B2EA-9FD0DE1876BE}" dt="2022-06-02T14:26:48.844" v="6068" actId="931"/>
          <ac:picMkLst>
            <pc:docMk/>
            <pc:sldMk cId="0" sldId="284"/>
            <ac:picMk id="3" creationId="{14CE93AC-3F0D-01A5-44A8-9C9650F9E8AF}"/>
          </ac:picMkLst>
        </pc:picChg>
        <pc:picChg chg="add del mod">
          <ac:chgData name="pinales" userId="65d003d1-348e-461b-85fc-57bf8f216434" providerId="ADAL" clId="{1B09B712-2DC4-47C0-B2EA-9FD0DE1876BE}" dt="2022-06-02T14:28:38.897" v="6082" actId="931"/>
          <ac:picMkLst>
            <pc:docMk/>
            <pc:sldMk cId="0" sldId="284"/>
            <ac:picMk id="5" creationId="{7DAB3DA7-194C-0DBC-A483-79F6D0971DD1}"/>
          </ac:picMkLst>
        </pc:picChg>
        <pc:picChg chg="add mod">
          <ac:chgData name="pinales" userId="65d003d1-348e-461b-85fc-57bf8f216434" providerId="ADAL" clId="{1B09B712-2DC4-47C0-B2EA-9FD0DE1876BE}" dt="2022-06-02T14:42:16.280" v="6147" actId="1076"/>
          <ac:picMkLst>
            <pc:docMk/>
            <pc:sldMk cId="0" sldId="284"/>
            <ac:picMk id="62" creationId="{0BB0778A-5856-4E9E-D764-2CE63130407A}"/>
          </ac:picMkLst>
        </pc:picChg>
        <pc:picChg chg="add mod">
          <ac:chgData name="pinales" userId="65d003d1-348e-461b-85fc-57bf8f216434" providerId="ADAL" clId="{1B09B712-2DC4-47C0-B2EA-9FD0DE1876BE}" dt="2022-06-02T14:42:19.456" v="6148" actId="1076"/>
          <ac:picMkLst>
            <pc:docMk/>
            <pc:sldMk cId="0" sldId="284"/>
            <ac:picMk id="6144" creationId="{61C4BF1C-8792-73C1-BFC5-0DAAA0078D3B}"/>
          </ac:picMkLst>
        </pc:picChg>
        <pc:cxnChg chg="add del mod">
          <ac:chgData name="pinales" userId="65d003d1-348e-461b-85fc-57bf8f216434" providerId="ADAL" clId="{1B09B712-2DC4-47C0-B2EA-9FD0DE1876BE}" dt="2022-06-02T14:24:39.924" v="6046"/>
          <ac:cxnSpMkLst>
            <pc:docMk/>
            <pc:sldMk cId="0" sldId="284"/>
            <ac:cxnSpMk id="16" creationId="{89C08FA4-8CD3-2753-8E91-380CBC9375B9}"/>
          </ac:cxnSpMkLst>
        </pc:cxnChg>
        <pc:cxnChg chg="add del mod">
          <ac:chgData name="pinales" userId="65d003d1-348e-461b-85fc-57bf8f216434" providerId="ADAL" clId="{1B09B712-2DC4-47C0-B2EA-9FD0DE1876BE}" dt="2022-06-02T14:24:39.924" v="6046"/>
          <ac:cxnSpMkLst>
            <pc:docMk/>
            <pc:sldMk cId="0" sldId="284"/>
            <ac:cxnSpMk id="17" creationId="{0C1E508E-8108-513A-3817-6D7640558154}"/>
          </ac:cxnSpMkLst>
        </pc:cxnChg>
        <pc:cxnChg chg="add del mod">
          <ac:chgData name="pinales" userId="65d003d1-348e-461b-85fc-57bf8f216434" providerId="ADAL" clId="{1B09B712-2DC4-47C0-B2EA-9FD0DE1876BE}" dt="2022-06-02T14:24:39.924" v="6046"/>
          <ac:cxnSpMkLst>
            <pc:docMk/>
            <pc:sldMk cId="0" sldId="284"/>
            <ac:cxnSpMk id="18" creationId="{FDBE015D-B6EA-32EC-7A5A-639FBF565911}"/>
          </ac:cxnSpMkLst>
        </pc:cxnChg>
        <pc:cxnChg chg="add del mod">
          <ac:chgData name="pinales" userId="65d003d1-348e-461b-85fc-57bf8f216434" providerId="ADAL" clId="{1B09B712-2DC4-47C0-B2EA-9FD0DE1876BE}" dt="2022-06-02T14:24:39.924" v="6046"/>
          <ac:cxnSpMkLst>
            <pc:docMk/>
            <pc:sldMk cId="0" sldId="284"/>
            <ac:cxnSpMk id="24" creationId="{2BFFF405-E8B2-0B66-F8BF-029A99DA0CE0}"/>
          </ac:cxnSpMkLst>
        </pc:cxnChg>
        <pc:cxnChg chg="add del mod">
          <ac:chgData name="pinales" userId="65d003d1-348e-461b-85fc-57bf8f216434" providerId="ADAL" clId="{1B09B712-2DC4-47C0-B2EA-9FD0DE1876BE}" dt="2022-06-02T14:24:39.924" v="6046"/>
          <ac:cxnSpMkLst>
            <pc:docMk/>
            <pc:sldMk cId="0" sldId="284"/>
            <ac:cxnSpMk id="25" creationId="{25A497B3-501E-7CBD-8E7B-BE4CCB1A444A}"/>
          </ac:cxnSpMkLst>
        </pc:cxnChg>
        <pc:cxnChg chg="add del mod">
          <ac:chgData name="pinales" userId="65d003d1-348e-461b-85fc-57bf8f216434" providerId="ADAL" clId="{1B09B712-2DC4-47C0-B2EA-9FD0DE1876BE}" dt="2022-06-02T14:24:39.924" v="6046"/>
          <ac:cxnSpMkLst>
            <pc:docMk/>
            <pc:sldMk cId="0" sldId="284"/>
            <ac:cxnSpMk id="26" creationId="{6FA61015-E756-3DA3-E89F-D8D98506B3B7}"/>
          </ac:cxnSpMkLst>
        </pc:cxnChg>
        <pc:cxnChg chg="mod">
          <ac:chgData name="pinales" userId="65d003d1-348e-461b-85fc-57bf8f216434" providerId="ADAL" clId="{1B09B712-2DC4-47C0-B2EA-9FD0DE1876BE}" dt="2022-06-02T14:24:35.875" v="6045"/>
          <ac:cxnSpMkLst>
            <pc:docMk/>
            <pc:sldMk cId="0" sldId="284"/>
            <ac:cxnSpMk id="31" creationId="{41ADB798-04F7-D5A9-645A-0D2A887D1F85}"/>
          </ac:cxnSpMkLst>
        </pc:cxnChg>
        <pc:cxnChg chg="mod">
          <ac:chgData name="pinales" userId="65d003d1-348e-461b-85fc-57bf8f216434" providerId="ADAL" clId="{1B09B712-2DC4-47C0-B2EA-9FD0DE1876BE}" dt="2022-06-02T14:24:35.875" v="6045"/>
          <ac:cxnSpMkLst>
            <pc:docMk/>
            <pc:sldMk cId="0" sldId="284"/>
            <ac:cxnSpMk id="32" creationId="{55606F0A-539F-13CD-1084-4299CE65BB73}"/>
          </ac:cxnSpMkLst>
        </pc:cxnChg>
        <pc:cxnChg chg="mod">
          <ac:chgData name="pinales" userId="65d003d1-348e-461b-85fc-57bf8f216434" providerId="ADAL" clId="{1B09B712-2DC4-47C0-B2EA-9FD0DE1876BE}" dt="2022-06-02T14:24:35.875" v="6045"/>
          <ac:cxnSpMkLst>
            <pc:docMk/>
            <pc:sldMk cId="0" sldId="284"/>
            <ac:cxnSpMk id="33" creationId="{0726DA39-03C4-F7B7-C73C-0327E551E5C2}"/>
          </ac:cxnSpMkLst>
        </pc:cxnChg>
        <pc:cxnChg chg="mod">
          <ac:chgData name="pinales" userId="65d003d1-348e-461b-85fc-57bf8f216434" providerId="ADAL" clId="{1B09B712-2DC4-47C0-B2EA-9FD0DE1876BE}" dt="2022-06-02T14:24:35.875" v="6045"/>
          <ac:cxnSpMkLst>
            <pc:docMk/>
            <pc:sldMk cId="0" sldId="284"/>
            <ac:cxnSpMk id="34" creationId="{A4C8388E-3C23-5881-1DDF-7D1DF83F562C}"/>
          </ac:cxnSpMkLst>
        </pc:cxnChg>
        <pc:cxnChg chg="mod">
          <ac:chgData name="pinales" userId="65d003d1-348e-461b-85fc-57bf8f216434" providerId="ADAL" clId="{1B09B712-2DC4-47C0-B2EA-9FD0DE1876BE}" dt="2022-06-02T14:24:35.875" v="6045"/>
          <ac:cxnSpMkLst>
            <pc:docMk/>
            <pc:sldMk cId="0" sldId="284"/>
            <ac:cxnSpMk id="35" creationId="{FAD2DF33-9012-1C24-CE6D-3FF0D362DEE0}"/>
          </ac:cxnSpMkLst>
        </pc:cxnChg>
        <pc:cxnChg chg="mod">
          <ac:chgData name="pinales" userId="65d003d1-348e-461b-85fc-57bf8f216434" providerId="ADAL" clId="{1B09B712-2DC4-47C0-B2EA-9FD0DE1876BE}" dt="2022-06-02T14:24:35.875" v="6045"/>
          <ac:cxnSpMkLst>
            <pc:docMk/>
            <pc:sldMk cId="0" sldId="284"/>
            <ac:cxnSpMk id="36" creationId="{A757B3D9-F2F6-2FAF-276E-5F90B3F5CEA3}"/>
          </ac:cxnSpMkLst>
        </pc:cxnChg>
        <pc:cxnChg chg="mod">
          <ac:chgData name="pinales" userId="65d003d1-348e-461b-85fc-57bf8f216434" providerId="ADAL" clId="{1B09B712-2DC4-47C0-B2EA-9FD0DE1876BE}" dt="2022-06-02T14:24:35.875" v="6045"/>
          <ac:cxnSpMkLst>
            <pc:docMk/>
            <pc:sldMk cId="0" sldId="284"/>
            <ac:cxnSpMk id="38" creationId="{BAAE142C-D4C3-A900-0E8A-B6AC73903F46}"/>
          </ac:cxnSpMkLst>
        </pc:cxnChg>
        <pc:cxnChg chg="mod">
          <ac:chgData name="pinales" userId="65d003d1-348e-461b-85fc-57bf8f216434" providerId="ADAL" clId="{1B09B712-2DC4-47C0-B2EA-9FD0DE1876BE}" dt="2022-06-02T14:24:35.875" v="6045"/>
          <ac:cxnSpMkLst>
            <pc:docMk/>
            <pc:sldMk cId="0" sldId="284"/>
            <ac:cxnSpMk id="39" creationId="{C3F4FD3A-6AFA-67D6-7E1A-A5571DE5D588}"/>
          </ac:cxnSpMkLst>
        </pc:cxnChg>
        <pc:cxnChg chg="mod">
          <ac:chgData name="pinales" userId="65d003d1-348e-461b-85fc-57bf8f216434" providerId="ADAL" clId="{1B09B712-2DC4-47C0-B2EA-9FD0DE1876BE}" dt="2022-06-02T14:24:35.875" v="6045"/>
          <ac:cxnSpMkLst>
            <pc:docMk/>
            <pc:sldMk cId="0" sldId="284"/>
            <ac:cxnSpMk id="40" creationId="{3E4CC62B-480C-0C6C-30F3-160B3C7102AB}"/>
          </ac:cxnSpMkLst>
        </pc:cxnChg>
        <pc:cxnChg chg="mod">
          <ac:chgData name="pinales" userId="65d003d1-348e-461b-85fc-57bf8f216434" providerId="ADAL" clId="{1B09B712-2DC4-47C0-B2EA-9FD0DE1876BE}" dt="2022-06-02T14:24:35.875" v="6045"/>
          <ac:cxnSpMkLst>
            <pc:docMk/>
            <pc:sldMk cId="0" sldId="284"/>
            <ac:cxnSpMk id="41" creationId="{E2423159-0961-BBAD-35B5-0B219AA0E77B}"/>
          </ac:cxnSpMkLst>
        </pc:cxnChg>
        <pc:cxnChg chg="mod">
          <ac:chgData name="pinales" userId="65d003d1-348e-461b-85fc-57bf8f216434" providerId="ADAL" clId="{1B09B712-2DC4-47C0-B2EA-9FD0DE1876BE}" dt="2022-06-02T14:24:35.875" v="6045"/>
          <ac:cxnSpMkLst>
            <pc:docMk/>
            <pc:sldMk cId="0" sldId="284"/>
            <ac:cxnSpMk id="42" creationId="{EE3136E8-530A-D4F7-08E6-37C08B95EEEB}"/>
          </ac:cxnSpMkLst>
        </pc:cxnChg>
        <pc:cxnChg chg="mod">
          <ac:chgData name="pinales" userId="65d003d1-348e-461b-85fc-57bf8f216434" providerId="ADAL" clId="{1B09B712-2DC4-47C0-B2EA-9FD0DE1876BE}" dt="2022-06-02T14:24:35.875" v="6045"/>
          <ac:cxnSpMkLst>
            <pc:docMk/>
            <pc:sldMk cId="0" sldId="284"/>
            <ac:cxnSpMk id="43" creationId="{B256E482-DD54-74A0-FAE3-867FF98400A4}"/>
          </ac:cxnSpMkLst>
        </pc:cxnChg>
        <pc:cxnChg chg="add del mod">
          <ac:chgData name="pinales" userId="65d003d1-348e-461b-85fc-57bf8f216434" providerId="ADAL" clId="{1B09B712-2DC4-47C0-B2EA-9FD0DE1876BE}" dt="2022-06-02T14:24:39.924" v="6046"/>
          <ac:cxnSpMkLst>
            <pc:docMk/>
            <pc:sldMk cId="0" sldId="284"/>
            <ac:cxnSpMk id="44" creationId="{6A32DE5A-361D-2434-CC49-54637B7893DF}"/>
          </ac:cxnSpMkLst>
        </pc:cxnChg>
        <pc:cxnChg chg="add del mod">
          <ac:chgData name="pinales" userId="65d003d1-348e-461b-85fc-57bf8f216434" providerId="ADAL" clId="{1B09B712-2DC4-47C0-B2EA-9FD0DE1876BE}" dt="2022-06-02T14:24:39.924" v="6046"/>
          <ac:cxnSpMkLst>
            <pc:docMk/>
            <pc:sldMk cId="0" sldId="284"/>
            <ac:cxnSpMk id="45" creationId="{3817836E-75D5-21F7-333D-83317CDFCFCB}"/>
          </ac:cxnSpMkLst>
        </pc:cxnChg>
        <pc:cxnChg chg="add del mod">
          <ac:chgData name="pinales" userId="65d003d1-348e-461b-85fc-57bf8f216434" providerId="ADAL" clId="{1B09B712-2DC4-47C0-B2EA-9FD0DE1876BE}" dt="2022-06-02T14:24:39.924" v="6046"/>
          <ac:cxnSpMkLst>
            <pc:docMk/>
            <pc:sldMk cId="0" sldId="284"/>
            <ac:cxnSpMk id="46" creationId="{FC6367AE-25E5-BE16-418E-7EECB7E721E2}"/>
          </ac:cxnSpMkLst>
        </pc:cxnChg>
        <pc:cxnChg chg="add del mod">
          <ac:chgData name="pinales" userId="65d003d1-348e-461b-85fc-57bf8f216434" providerId="ADAL" clId="{1B09B712-2DC4-47C0-B2EA-9FD0DE1876BE}" dt="2022-06-02T14:24:39.924" v="6046"/>
          <ac:cxnSpMkLst>
            <pc:docMk/>
            <pc:sldMk cId="0" sldId="284"/>
            <ac:cxnSpMk id="47" creationId="{A5F9AAA9-FC32-22B5-C84A-3009EDC1ECBD}"/>
          </ac:cxnSpMkLst>
        </pc:cxnChg>
        <pc:cxnChg chg="add del mod">
          <ac:chgData name="pinales" userId="65d003d1-348e-461b-85fc-57bf8f216434" providerId="ADAL" clId="{1B09B712-2DC4-47C0-B2EA-9FD0DE1876BE}" dt="2022-06-02T14:24:39.924" v="6046"/>
          <ac:cxnSpMkLst>
            <pc:docMk/>
            <pc:sldMk cId="0" sldId="284"/>
            <ac:cxnSpMk id="48" creationId="{70679750-E005-831F-CA20-96BA4371E427}"/>
          </ac:cxnSpMkLst>
        </pc:cxnChg>
        <pc:cxnChg chg="add del mod">
          <ac:chgData name="pinales" userId="65d003d1-348e-461b-85fc-57bf8f216434" providerId="ADAL" clId="{1B09B712-2DC4-47C0-B2EA-9FD0DE1876BE}" dt="2022-06-02T14:24:39.924" v="6046"/>
          <ac:cxnSpMkLst>
            <pc:docMk/>
            <pc:sldMk cId="0" sldId="284"/>
            <ac:cxnSpMk id="49" creationId="{A5F95CC6-1950-B766-1A35-3216476A7F63}"/>
          </ac:cxnSpMkLst>
        </pc:cxnChg>
        <pc:cxnChg chg="add del mod">
          <ac:chgData name="pinales" userId="65d003d1-348e-461b-85fc-57bf8f216434" providerId="ADAL" clId="{1B09B712-2DC4-47C0-B2EA-9FD0DE1876BE}" dt="2022-06-02T14:24:39.924" v="6046"/>
          <ac:cxnSpMkLst>
            <pc:docMk/>
            <pc:sldMk cId="0" sldId="284"/>
            <ac:cxnSpMk id="50" creationId="{B36056E0-F665-AA4B-C6C5-FD33F4C8E39D}"/>
          </ac:cxnSpMkLst>
        </pc:cxnChg>
        <pc:cxnChg chg="add del mod">
          <ac:chgData name="pinales" userId="65d003d1-348e-461b-85fc-57bf8f216434" providerId="ADAL" clId="{1B09B712-2DC4-47C0-B2EA-9FD0DE1876BE}" dt="2022-06-02T14:24:39.924" v="6046"/>
          <ac:cxnSpMkLst>
            <pc:docMk/>
            <pc:sldMk cId="0" sldId="284"/>
            <ac:cxnSpMk id="51" creationId="{543ECA30-2662-DD08-B031-C39B128B8949}"/>
          </ac:cxnSpMkLst>
        </pc:cxnChg>
        <pc:cxnChg chg="add del mod">
          <ac:chgData name="pinales" userId="65d003d1-348e-461b-85fc-57bf8f216434" providerId="ADAL" clId="{1B09B712-2DC4-47C0-B2EA-9FD0DE1876BE}" dt="2022-06-02T14:24:39.924" v="6046"/>
          <ac:cxnSpMkLst>
            <pc:docMk/>
            <pc:sldMk cId="0" sldId="284"/>
            <ac:cxnSpMk id="52" creationId="{66DF509F-B5CB-9823-4A0C-AAB686B9FD04}"/>
          </ac:cxnSpMkLst>
        </pc:cxnChg>
        <pc:cxnChg chg="add del mod">
          <ac:chgData name="pinales" userId="65d003d1-348e-461b-85fc-57bf8f216434" providerId="ADAL" clId="{1B09B712-2DC4-47C0-B2EA-9FD0DE1876BE}" dt="2022-06-02T14:24:39.924" v="6046"/>
          <ac:cxnSpMkLst>
            <pc:docMk/>
            <pc:sldMk cId="0" sldId="284"/>
            <ac:cxnSpMk id="53" creationId="{73A56769-82A7-E733-A6D6-2A57123E8C55}"/>
          </ac:cxnSpMkLst>
        </pc:cxnChg>
        <pc:cxnChg chg="add del mod">
          <ac:chgData name="pinales" userId="65d003d1-348e-461b-85fc-57bf8f216434" providerId="ADAL" clId="{1B09B712-2DC4-47C0-B2EA-9FD0DE1876BE}" dt="2022-06-02T14:24:39.924" v="6046"/>
          <ac:cxnSpMkLst>
            <pc:docMk/>
            <pc:sldMk cId="0" sldId="284"/>
            <ac:cxnSpMk id="54" creationId="{BAABE822-60B2-ED58-7676-E6277A15F7B5}"/>
          </ac:cxnSpMkLst>
        </pc:cxnChg>
        <pc:cxnChg chg="add del mod">
          <ac:chgData name="pinales" userId="65d003d1-348e-461b-85fc-57bf8f216434" providerId="ADAL" clId="{1B09B712-2DC4-47C0-B2EA-9FD0DE1876BE}" dt="2022-06-02T14:24:39.924" v="6046"/>
          <ac:cxnSpMkLst>
            <pc:docMk/>
            <pc:sldMk cId="0" sldId="284"/>
            <ac:cxnSpMk id="55" creationId="{0F23079E-B116-565B-F6B0-71ED328E642C}"/>
          </ac:cxnSpMkLst>
        </pc:cxnChg>
        <pc:cxnChg chg="add del mod">
          <ac:chgData name="pinales" userId="65d003d1-348e-461b-85fc-57bf8f216434" providerId="ADAL" clId="{1B09B712-2DC4-47C0-B2EA-9FD0DE1876BE}" dt="2022-06-02T14:24:39.924" v="6046"/>
          <ac:cxnSpMkLst>
            <pc:docMk/>
            <pc:sldMk cId="0" sldId="284"/>
            <ac:cxnSpMk id="56" creationId="{88B5D025-FF2B-753E-BD83-ABE8F21F2EDE}"/>
          </ac:cxnSpMkLst>
        </pc:cxnChg>
        <pc:cxnChg chg="add del mod">
          <ac:chgData name="pinales" userId="65d003d1-348e-461b-85fc-57bf8f216434" providerId="ADAL" clId="{1B09B712-2DC4-47C0-B2EA-9FD0DE1876BE}" dt="2022-06-02T14:24:39.924" v="6046"/>
          <ac:cxnSpMkLst>
            <pc:docMk/>
            <pc:sldMk cId="0" sldId="284"/>
            <ac:cxnSpMk id="57" creationId="{E02E6F3F-1E60-B3F6-80E5-CAFB7B147B05}"/>
          </ac:cxnSpMkLst>
        </pc:cxnChg>
        <pc:cxnChg chg="add del mod">
          <ac:chgData name="pinales" userId="65d003d1-348e-461b-85fc-57bf8f216434" providerId="ADAL" clId="{1B09B712-2DC4-47C0-B2EA-9FD0DE1876BE}" dt="2022-06-02T14:24:39.924" v="6046"/>
          <ac:cxnSpMkLst>
            <pc:docMk/>
            <pc:sldMk cId="0" sldId="284"/>
            <ac:cxnSpMk id="58" creationId="{29C407B5-24C6-3AA1-EF4C-4CB4B07BC8D8}"/>
          </ac:cxnSpMkLst>
        </pc:cxnChg>
        <pc:cxnChg chg="add del mod">
          <ac:chgData name="pinales" userId="65d003d1-348e-461b-85fc-57bf8f216434" providerId="ADAL" clId="{1B09B712-2DC4-47C0-B2EA-9FD0DE1876BE}" dt="2022-06-02T14:24:39.924" v="6046"/>
          <ac:cxnSpMkLst>
            <pc:docMk/>
            <pc:sldMk cId="0" sldId="284"/>
            <ac:cxnSpMk id="59" creationId="{4414EFEB-8F82-44E1-2790-FD112CDAE48A}"/>
          </ac:cxnSpMkLst>
        </pc:cxnChg>
        <pc:cxnChg chg="add del mod">
          <ac:chgData name="pinales" userId="65d003d1-348e-461b-85fc-57bf8f216434" providerId="ADAL" clId="{1B09B712-2DC4-47C0-B2EA-9FD0DE1876BE}" dt="2022-06-02T14:24:39.924" v="6046"/>
          <ac:cxnSpMkLst>
            <pc:docMk/>
            <pc:sldMk cId="0" sldId="284"/>
            <ac:cxnSpMk id="60" creationId="{CBFA913F-88CE-DF01-C904-B378AA34F8CC}"/>
          </ac:cxnSpMkLst>
        </pc:cxnChg>
        <pc:cxnChg chg="add mod">
          <ac:chgData name="pinales" userId="65d003d1-348e-461b-85fc-57bf8f216434" providerId="ADAL" clId="{1B09B712-2DC4-47C0-B2EA-9FD0DE1876BE}" dt="2022-06-02T14:43:30.704" v="6154" actId="1582"/>
          <ac:cxnSpMkLst>
            <pc:docMk/>
            <pc:sldMk cId="0" sldId="284"/>
            <ac:cxnSpMk id="6149" creationId="{18684056-EC3C-5F84-4C6F-FCECB70BC79D}"/>
          </ac:cxnSpMkLst>
        </pc:cxnChg>
      </pc:sldChg>
      <pc:sldChg chg="addSp delSp modSp new mod">
        <pc:chgData name="pinales" userId="65d003d1-348e-461b-85fc-57bf8f216434" providerId="ADAL" clId="{1B09B712-2DC4-47C0-B2EA-9FD0DE1876BE}" dt="2022-06-02T15:36:55.526" v="6401" actId="207"/>
        <pc:sldMkLst>
          <pc:docMk/>
          <pc:sldMk cId="1144492344" sldId="285"/>
        </pc:sldMkLst>
        <pc:spChg chg="mod">
          <ac:chgData name="pinales" userId="65d003d1-348e-461b-85fc-57bf8f216434" providerId="ADAL" clId="{1B09B712-2DC4-47C0-B2EA-9FD0DE1876BE}" dt="2022-06-02T15:08:27.440" v="6250" actId="1076"/>
          <ac:spMkLst>
            <pc:docMk/>
            <pc:sldMk cId="1144492344" sldId="285"/>
            <ac:spMk id="2" creationId="{8CFD771C-65EF-D8FF-226A-09E5433219DB}"/>
          </ac:spMkLst>
        </pc:spChg>
        <pc:spChg chg="mod">
          <ac:chgData name="pinales" userId="65d003d1-348e-461b-85fc-57bf8f216434" providerId="ADAL" clId="{1B09B712-2DC4-47C0-B2EA-9FD0DE1876BE}" dt="2022-06-02T15:36:55.526" v="6401" actId="207"/>
          <ac:spMkLst>
            <pc:docMk/>
            <pc:sldMk cId="1144492344" sldId="285"/>
            <ac:spMk id="3" creationId="{ADE8A846-25FE-F89B-E561-D2EEB4271122}"/>
          </ac:spMkLst>
        </pc:spChg>
        <pc:spChg chg="mod">
          <ac:chgData name="pinales" userId="65d003d1-348e-461b-85fc-57bf8f216434" providerId="ADAL" clId="{1B09B712-2DC4-47C0-B2EA-9FD0DE1876BE}" dt="2022-05-30T18:39:44.092" v="1922" actId="20577"/>
          <ac:spMkLst>
            <pc:docMk/>
            <pc:sldMk cId="1144492344" sldId="285"/>
            <ac:spMk id="4" creationId="{879A787B-7169-144C-12FC-80023484245D}"/>
          </ac:spMkLst>
        </pc:spChg>
        <pc:spChg chg="add mod">
          <ac:chgData name="pinales" userId="65d003d1-348e-461b-85fc-57bf8f216434" providerId="ADAL" clId="{1B09B712-2DC4-47C0-B2EA-9FD0DE1876BE}" dt="2022-05-30T21:36:34.480" v="2742" actId="1076"/>
          <ac:spMkLst>
            <pc:docMk/>
            <pc:sldMk cId="1144492344" sldId="285"/>
            <ac:spMk id="7" creationId="{BCCD614C-D91E-C886-F4E6-2A31230ED6C1}"/>
          </ac:spMkLst>
        </pc:spChg>
        <pc:spChg chg="add mod">
          <ac:chgData name="pinales" userId="65d003d1-348e-461b-85fc-57bf8f216434" providerId="ADAL" clId="{1B09B712-2DC4-47C0-B2EA-9FD0DE1876BE}" dt="2022-06-02T15:35:05.593" v="6396" actId="1076"/>
          <ac:spMkLst>
            <pc:docMk/>
            <pc:sldMk cId="1144492344" sldId="285"/>
            <ac:spMk id="9" creationId="{5B5E8E74-5F70-F4C6-2BCF-975587797EA8}"/>
          </ac:spMkLst>
        </pc:spChg>
        <pc:spChg chg="add del mod">
          <ac:chgData name="pinales" userId="65d003d1-348e-461b-85fc-57bf8f216434" providerId="ADAL" clId="{1B09B712-2DC4-47C0-B2EA-9FD0DE1876BE}" dt="2022-05-30T21:25:04.472" v="2617" actId="478"/>
          <ac:spMkLst>
            <pc:docMk/>
            <pc:sldMk cId="1144492344" sldId="285"/>
            <ac:spMk id="10" creationId="{08DB1400-96A9-781F-F7CA-695A05651AC7}"/>
          </ac:spMkLst>
        </pc:spChg>
        <pc:spChg chg="add mod">
          <ac:chgData name="pinales" userId="65d003d1-348e-461b-85fc-57bf8f216434" providerId="ADAL" clId="{1B09B712-2DC4-47C0-B2EA-9FD0DE1876BE}" dt="2022-06-02T15:21:07.526" v="6375" actId="20577"/>
          <ac:spMkLst>
            <pc:docMk/>
            <pc:sldMk cId="1144492344" sldId="285"/>
            <ac:spMk id="11" creationId="{2103E7A5-C94A-1392-9424-E6092A646CF5}"/>
          </ac:spMkLst>
        </pc:spChg>
        <pc:spChg chg="add mod">
          <ac:chgData name="pinales" userId="65d003d1-348e-461b-85fc-57bf8f216434" providerId="ADAL" clId="{1B09B712-2DC4-47C0-B2EA-9FD0DE1876BE}" dt="2022-06-02T15:07:03.824" v="6235" actId="1076"/>
          <ac:spMkLst>
            <pc:docMk/>
            <pc:sldMk cId="1144492344" sldId="285"/>
            <ac:spMk id="12" creationId="{2BD09BF7-DC73-0FD4-51C8-779E9D2F7F6C}"/>
          </ac:spMkLst>
        </pc:spChg>
        <pc:spChg chg="add mod">
          <ac:chgData name="pinales" userId="65d003d1-348e-461b-85fc-57bf8f216434" providerId="ADAL" clId="{1B09B712-2DC4-47C0-B2EA-9FD0DE1876BE}" dt="2022-06-02T15:35:42.889" v="6399" actId="1076"/>
          <ac:spMkLst>
            <pc:docMk/>
            <pc:sldMk cId="1144492344" sldId="285"/>
            <ac:spMk id="13" creationId="{A04E341C-3EDF-1F63-C08A-57F5E2CCC341}"/>
          </ac:spMkLst>
        </pc:spChg>
        <pc:spChg chg="add mod">
          <ac:chgData name="pinales" userId="65d003d1-348e-461b-85fc-57bf8f216434" providerId="ADAL" clId="{1B09B712-2DC4-47C0-B2EA-9FD0DE1876BE}" dt="2022-06-02T15:07:42.625" v="6249" actId="1076"/>
          <ac:spMkLst>
            <pc:docMk/>
            <pc:sldMk cId="1144492344" sldId="285"/>
            <ac:spMk id="14" creationId="{F86F9569-8C1C-3FD8-E1D7-0EB02FADD098}"/>
          </ac:spMkLst>
        </pc:spChg>
        <pc:picChg chg="add mod">
          <ac:chgData name="pinales" userId="65d003d1-348e-461b-85fc-57bf8f216434" providerId="ADAL" clId="{1B09B712-2DC4-47C0-B2EA-9FD0DE1876BE}" dt="2022-05-30T21:36:34.480" v="2742" actId="1076"/>
          <ac:picMkLst>
            <pc:docMk/>
            <pc:sldMk cId="1144492344" sldId="285"/>
            <ac:picMk id="6" creationId="{D0F55052-E153-7A25-6A05-759E3276C83D}"/>
          </ac:picMkLst>
        </pc:picChg>
      </pc:sldChg>
      <pc:sldChg chg="addSp delSp modSp add mod">
        <pc:chgData name="pinales" userId="65d003d1-348e-461b-85fc-57bf8f216434" providerId="ADAL" clId="{1B09B712-2DC4-47C0-B2EA-9FD0DE1876BE}" dt="2022-06-06T15:52:21.467" v="10555" actId="20577"/>
        <pc:sldMkLst>
          <pc:docMk/>
          <pc:sldMk cId="193037238" sldId="302"/>
        </pc:sldMkLst>
        <pc:spChg chg="mod">
          <ac:chgData name="pinales" userId="65d003d1-348e-461b-85fc-57bf8f216434" providerId="ADAL" clId="{1B09B712-2DC4-47C0-B2EA-9FD0DE1876BE}" dt="2022-06-06T15:41:42.363" v="10544" actId="403"/>
          <ac:spMkLst>
            <pc:docMk/>
            <pc:sldMk cId="193037238" sldId="302"/>
            <ac:spMk id="2" creationId="{00000000-0000-0000-0000-000000000000}"/>
          </ac:spMkLst>
        </pc:spChg>
        <pc:spChg chg="mod">
          <ac:chgData name="pinales" userId="65d003d1-348e-461b-85fc-57bf8f216434" providerId="ADAL" clId="{1B09B712-2DC4-47C0-B2EA-9FD0DE1876BE}" dt="2022-06-06T15:52:21.467" v="10555" actId="20577"/>
          <ac:spMkLst>
            <pc:docMk/>
            <pc:sldMk cId="193037238" sldId="302"/>
            <ac:spMk id="3" creationId="{00000000-0000-0000-0000-000000000000}"/>
          </ac:spMkLst>
        </pc:spChg>
        <pc:spChg chg="add del mod">
          <ac:chgData name="pinales" userId="65d003d1-348e-461b-85fc-57bf8f216434" providerId="ADAL" clId="{1B09B712-2DC4-47C0-B2EA-9FD0DE1876BE}" dt="2022-06-06T15:41:35.272" v="10542"/>
          <ac:spMkLst>
            <pc:docMk/>
            <pc:sldMk cId="193037238" sldId="302"/>
            <ac:spMk id="5" creationId="{E82638B2-D723-D8FA-2B2F-EE0A7136F87D}"/>
          </ac:spMkLst>
        </pc:spChg>
        <pc:picChg chg="add mod">
          <ac:chgData name="pinales" userId="65d003d1-348e-461b-85fc-57bf8f216434" providerId="ADAL" clId="{1B09B712-2DC4-47C0-B2EA-9FD0DE1876BE}" dt="2022-06-06T15:51:59.718" v="10552" actId="1076"/>
          <ac:picMkLst>
            <pc:docMk/>
            <pc:sldMk cId="193037238" sldId="302"/>
            <ac:picMk id="7" creationId="{83872059-C403-18AE-9364-2AEF270C9CD8}"/>
          </ac:picMkLst>
        </pc:picChg>
      </pc:sldChg>
      <pc:sldChg chg="modSp add mod">
        <pc:chgData name="pinales" userId="65d003d1-348e-461b-85fc-57bf8f216434" providerId="ADAL" clId="{1B09B712-2DC4-47C0-B2EA-9FD0DE1876BE}" dt="2022-06-06T15:53:25.457" v="10580" actId="207"/>
        <pc:sldMkLst>
          <pc:docMk/>
          <pc:sldMk cId="1813761702" sldId="303"/>
        </pc:sldMkLst>
        <pc:spChg chg="mod">
          <ac:chgData name="pinales" userId="65d003d1-348e-461b-85fc-57bf8f216434" providerId="ADAL" clId="{1B09B712-2DC4-47C0-B2EA-9FD0DE1876BE}" dt="2022-06-02T19:03:48.661" v="10242" actId="1076"/>
          <ac:spMkLst>
            <pc:docMk/>
            <pc:sldMk cId="1813761702" sldId="303"/>
            <ac:spMk id="2" creationId="{00000000-0000-0000-0000-000000000000}"/>
          </ac:spMkLst>
        </pc:spChg>
        <pc:spChg chg="mod">
          <ac:chgData name="pinales" userId="65d003d1-348e-461b-85fc-57bf8f216434" providerId="ADAL" clId="{1B09B712-2DC4-47C0-B2EA-9FD0DE1876BE}" dt="2022-06-06T15:53:25.457" v="10580" actId="207"/>
          <ac:spMkLst>
            <pc:docMk/>
            <pc:sldMk cId="1813761702" sldId="303"/>
            <ac:spMk id="3" creationId="{00000000-0000-0000-0000-000000000000}"/>
          </ac:spMkLst>
        </pc:spChg>
        <pc:spChg chg="mod">
          <ac:chgData name="pinales" userId="65d003d1-348e-461b-85fc-57bf8f216434" providerId="ADAL" clId="{1B09B712-2DC4-47C0-B2EA-9FD0DE1876BE}" dt="2022-06-02T19:04:07.348" v="10247" actId="1076"/>
          <ac:spMkLst>
            <pc:docMk/>
            <pc:sldMk cId="1813761702" sldId="303"/>
            <ac:spMk id="8" creationId="{00000000-0000-0000-0000-000000000000}"/>
          </ac:spMkLst>
        </pc:spChg>
        <pc:spChg chg="mod">
          <ac:chgData name="pinales" userId="65d003d1-348e-461b-85fc-57bf8f216434" providerId="ADAL" clId="{1B09B712-2DC4-47C0-B2EA-9FD0DE1876BE}" dt="2022-06-02T19:04:07.348" v="10247" actId="1076"/>
          <ac:spMkLst>
            <pc:docMk/>
            <pc:sldMk cId="1813761702" sldId="303"/>
            <ac:spMk id="9" creationId="{00000000-0000-0000-0000-000000000000}"/>
          </ac:spMkLst>
        </pc:spChg>
        <pc:spChg chg="mod">
          <ac:chgData name="pinales" userId="65d003d1-348e-461b-85fc-57bf8f216434" providerId="ADAL" clId="{1B09B712-2DC4-47C0-B2EA-9FD0DE1876BE}" dt="2022-06-02T19:04:07.348" v="10247" actId="1076"/>
          <ac:spMkLst>
            <pc:docMk/>
            <pc:sldMk cId="1813761702" sldId="303"/>
            <ac:spMk id="10" creationId="{00000000-0000-0000-0000-000000000000}"/>
          </ac:spMkLst>
        </pc:spChg>
        <pc:picChg chg="mod">
          <ac:chgData name="pinales" userId="65d003d1-348e-461b-85fc-57bf8f216434" providerId="ADAL" clId="{1B09B712-2DC4-47C0-B2EA-9FD0DE1876BE}" dt="2022-06-02T19:04:07.348" v="10247" actId="1076"/>
          <ac:picMkLst>
            <pc:docMk/>
            <pc:sldMk cId="1813761702" sldId="303"/>
            <ac:picMk id="7" creationId="{00000000-0000-0000-0000-000000000000}"/>
          </ac:picMkLst>
        </pc:picChg>
      </pc:sldChg>
      <pc:sldChg chg="modSp add mod">
        <pc:chgData name="pinales" userId="65d003d1-348e-461b-85fc-57bf8f216434" providerId="ADAL" clId="{1B09B712-2DC4-47C0-B2EA-9FD0DE1876BE}" dt="2022-06-06T15:53:57.064" v="10582" actId="20577"/>
        <pc:sldMkLst>
          <pc:docMk/>
          <pc:sldMk cId="1331468757" sldId="304"/>
        </pc:sldMkLst>
        <pc:spChg chg="mod">
          <ac:chgData name="pinales" userId="65d003d1-348e-461b-85fc-57bf8f216434" providerId="ADAL" clId="{1B09B712-2DC4-47C0-B2EA-9FD0DE1876BE}" dt="2022-06-02T19:05:10.964" v="10252" actId="14100"/>
          <ac:spMkLst>
            <pc:docMk/>
            <pc:sldMk cId="1331468757" sldId="304"/>
            <ac:spMk id="2" creationId="{00000000-0000-0000-0000-000000000000}"/>
          </ac:spMkLst>
        </pc:spChg>
        <pc:spChg chg="mod">
          <ac:chgData name="pinales" userId="65d003d1-348e-461b-85fc-57bf8f216434" providerId="ADAL" clId="{1B09B712-2DC4-47C0-B2EA-9FD0DE1876BE}" dt="2022-06-02T19:05:03.950" v="10251" actId="14100"/>
          <ac:spMkLst>
            <pc:docMk/>
            <pc:sldMk cId="1331468757" sldId="304"/>
            <ac:spMk id="3" creationId="{402F7C77-1AEF-48B0-B503-5EA02187A792}"/>
          </ac:spMkLst>
        </pc:spChg>
        <pc:spChg chg="mod">
          <ac:chgData name="pinales" userId="65d003d1-348e-461b-85fc-57bf8f216434" providerId="ADAL" clId="{1B09B712-2DC4-47C0-B2EA-9FD0DE1876BE}" dt="2022-06-02T19:05:18.387" v="10253" actId="14100"/>
          <ac:spMkLst>
            <pc:docMk/>
            <pc:sldMk cId="1331468757" sldId="304"/>
            <ac:spMk id="5" creationId="{D7B15730-0A04-44AD-A251-20E7623AF417}"/>
          </ac:spMkLst>
        </pc:spChg>
        <pc:spChg chg="mod">
          <ac:chgData name="pinales" userId="65d003d1-348e-461b-85fc-57bf8f216434" providerId="ADAL" clId="{1B09B712-2DC4-47C0-B2EA-9FD0DE1876BE}" dt="2022-06-02T19:05:27.925" v="10255" actId="14100"/>
          <ac:spMkLst>
            <pc:docMk/>
            <pc:sldMk cId="1331468757" sldId="304"/>
            <ac:spMk id="6" creationId="{06B4980B-6027-4C59-A9A0-7499899B7558}"/>
          </ac:spMkLst>
        </pc:spChg>
        <pc:spChg chg="mod">
          <ac:chgData name="pinales" userId="65d003d1-348e-461b-85fc-57bf8f216434" providerId="ADAL" clId="{1B09B712-2DC4-47C0-B2EA-9FD0DE1876BE}" dt="2022-06-02T19:05:01.711" v="10250" actId="1076"/>
          <ac:spMkLst>
            <pc:docMk/>
            <pc:sldMk cId="1331468757" sldId="304"/>
            <ac:spMk id="7" creationId="{4BAAA6F3-B80D-4974-B647-8B4F2B7A9180}"/>
          </ac:spMkLst>
        </pc:spChg>
        <pc:spChg chg="mod">
          <ac:chgData name="pinales" userId="65d003d1-348e-461b-85fc-57bf8f216434" providerId="ADAL" clId="{1B09B712-2DC4-47C0-B2EA-9FD0DE1876BE}" dt="2022-06-02T19:05:01.711" v="10250" actId="1076"/>
          <ac:spMkLst>
            <pc:docMk/>
            <pc:sldMk cId="1331468757" sldId="304"/>
            <ac:spMk id="8" creationId="{427E1023-4F66-457F-81BD-36DD2CBF41DB}"/>
          </ac:spMkLst>
        </pc:spChg>
        <pc:spChg chg="mod">
          <ac:chgData name="pinales" userId="65d003d1-348e-461b-85fc-57bf8f216434" providerId="ADAL" clId="{1B09B712-2DC4-47C0-B2EA-9FD0DE1876BE}" dt="2022-06-02T19:05:01.711" v="10250" actId="1076"/>
          <ac:spMkLst>
            <pc:docMk/>
            <pc:sldMk cId="1331468757" sldId="304"/>
            <ac:spMk id="9" creationId="{29DA1E14-6FF2-4256-A404-2D4C772FA096}"/>
          </ac:spMkLst>
        </pc:spChg>
        <pc:spChg chg="mod">
          <ac:chgData name="pinales" userId="65d003d1-348e-461b-85fc-57bf8f216434" providerId="ADAL" clId="{1B09B712-2DC4-47C0-B2EA-9FD0DE1876BE}" dt="2022-06-02T19:05:01.711" v="10250" actId="1076"/>
          <ac:spMkLst>
            <pc:docMk/>
            <pc:sldMk cId="1331468757" sldId="304"/>
            <ac:spMk id="10" creationId="{050233EE-E58A-442A-B1DF-4F81897A7559}"/>
          </ac:spMkLst>
        </pc:spChg>
        <pc:spChg chg="mod">
          <ac:chgData name="pinales" userId="65d003d1-348e-461b-85fc-57bf8f216434" providerId="ADAL" clId="{1B09B712-2DC4-47C0-B2EA-9FD0DE1876BE}" dt="2022-06-06T15:53:57.064" v="10582" actId="20577"/>
          <ac:spMkLst>
            <pc:docMk/>
            <pc:sldMk cId="1331468757" sldId="304"/>
            <ac:spMk id="14" creationId="{D556DDEA-2499-DAB6-0BE9-65DBBD8202E5}"/>
          </ac:spMkLst>
        </pc:spChg>
        <pc:picChg chg="mod">
          <ac:chgData name="pinales" userId="65d003d1-348e-461b-85fc-57bf8f216434" providerId="ADAL" clId="{1B09B712-2DC4-47C0-B2EA-9FD0DE1876BE}" dt="2022-06-02T19:05:01.711" v="10250" actId="1076"/>
          <ac:picMkLst>
            <pc:docMk/>
            <pc:sldMk cId="1331468757" sldId="304"/>
            <ac:picMk id="4" creationId="{00000000-0000-0000-0000-000000000000}"/>
          </ac:picMkLst>
        </pc:picChg>
        <pc:cxnChg chg="mod">
          <ac:chgData name="pinales" userId="65d003d1-348e-461b-85fc-57bf8f216434" providerId="ADAL" clId="{1B09B712-2DC4-47C0-B2EA-9FD0DE1876BE}" dt="2022-06-02T19:05:01.711" v="10250" actId="1076"/>
          <ac:cxnSpMkLst>
            <pc:docMk/>
            <pc:sldMk cId="1331468757" sldId="304"/>
            <ac:cxnSpMk id="12" creationId="{691C0AC6-7B90-45D3-AE4D-BEF7EB4BAB16}"/>
          </ac:cxnSpMkLst>
        </pc:cxnChg>
        <pc:cxnChg chg="mod">
          <ac:chgData name="pinales" userId="65d003d1-348e-461b-85fc-57bf8f216434" providerId="ADAL" clId="{1B09B712-2DC4-47C0-B2EA-9FD0DE1876BE}" dt="2022-06-02T19:05:01.711" v="10250" actId="1076"/>
          <ac:cxnSpMkLst>
            <pc:docMk/>
            <pc:sldMk cId="1331468757" sldId="304"/>
            <ac:cxnSpMk id="16" creationId="{E6CAE071-3778-4AAA-A6B7-4906FF93759F}"/>
          </ac:cxnSpMkLst>
        </pc:cxnChg>
      </pc:sldChg>
      <pc:sldChg chg="modSp add mod">
        <pc:chgData name="pinales" userId="65d003d1-348e-461b-85fc-57bf8f216434" providerId="ADAL" clId="{1B09B712-2DC4-47C0-B2EA-9FD0DE1876BE}" dt="2022-06-02T19:05:51.692" v="10259" actId="1076"/>
        <pc:sldMkLst>
          <pc:docMk/>
          <pc:sldMk cId="3003497421" sldId="305"/>
        </pc:sldMkLst>
        <pc:spChg chg="mod">
          <ac:chgData name="pinales" userId="65d003d1-348e-461b-85fc-57bf8f216434" providerId="ADAL" clId="{1B09B712-2DC4-47C0-B2EA-9FD0DE1876BE}" dt="2022-06-02T19:05:51.692" v="10259" actId="1076"/>
          <ac:spMkLst>
            <pc:docMk/>
            <pc:sldMk cId="3003497421" sldId="305"/>
            <ac:spMk id="2" creationId="{00000000-0000-0000-0000-000000000000}"/>
          </ac:spMkLst>
        </pc:spChg>
        <pc:spChg chg="mod">
          <ac:chgData name="pinales" userId="65d003d1-348e-461b-85fc-57bf8f216434" providerId="ADAL" clId="{1B09B712-2DC4-47C0-B2EA-9FD0DE1876BE}" dt="2022-06-02T19:05:43.295" v="10257" actId="14100"/>
          <ac:spMkLst>
            <pc:docMk/>
            <pc:sldMk cId="3003497421" sldId="305"/>
            <ac:spMk id="4" creationId="{7C571656-F5C4-4F95-89DA-8C762CBC8C72}"/>
          </ac:spMkLst>
        </pc:spChg>
        <pc:spChg chg="mod">
          <ac:chgData name="pinales" userId="65d003d1-348e-461b-85fc-57bf8f216434" providerId="ADAL" clId="{1B09B712-2DC4-47C0-B2EA-9FD0DE1876BE}" dt="2022-06-02T19:05:39.253" v="10256" actId="14100"/>
          <ac:spMkLst>
            <pc:docMk/>
            <pc:sldMk cId="3003497421" sldId="305"/>
            <ac:spMk id="6" creationId="{4746601A-810B-4D8C-B022-BE3B218FBA7E}"/>
          </ac:spMkLst>
        </pc:spChg>
        <pc:cxnChg chg="mod">
          <ac:chgData name="pinales" userId="65d003d1-348e-461b-85fc-57bf8f216434" providerId="ADAL" clId="{1B09B712-2DC4-47C0-B2EA-9FD0DE1876BE}" dt="2022-06-02T19:05:43.295" v="10257" actId="14100"/>
          <ac:cxnSpMkLst>
            <pc:docMk/>
            <pc:sldMk cId="3003497421" sldId="305"/>
            <ac:cxnSpMk id="8" creationId="{3CB40FF4-E7DE-4EE1-901D-83F8498F6F77}"/>
          </ac:cxnSpMkLst>
        </pc:cxnChg>
      </pc:sldChg>
      <pc:sldChg chg="modSp new mod">
        <pc:chgData name="pinales" userId="65d003d1-348e-461b-85fc-57bf8f216434" providerId="ADAL" clId="{1B09B712-2DC4-47C0-B2EA-9FD0DE1876BE}" dt="2022-06-06T21:50:08.928" v="12065" actId="20577"/>
        <pc:sldMkLst>
          <pc:docMk/>
          <pc:sldMk cId="2543970577" sldId="306"/>
        </pc:sldMkLst>
        <pc:spChg chg="mod">
          <ac:chgData name="pinales" userId="65d003d1-348e-461b-85fc-57bf8f216434" providerId="ADAL" clId="{1B09B712-2DC4-47C0-B2EA-9FD0DE1876BE}" dt="2022-06-02T21:11:54.346" v="10281" actId="20577"/>
          <ac:spMkLst>
            <pc:docMk/>
            <pc:sldMk cId="2543970577" sldId="306"/>
            <ac:spMk id="2" creationId="{223D7FA2-356C-AD77-D8CF-8137114362D6}"/>
          </ac:spMkLst>
        </pc:spChg>
        <pc:spChg chg="mod">
          <ac:chgData name="pinales" userId="65d003d1-348e-461b-85fc-57bf8f216434" providerId="ADAL" clId="{1B09B712-2DC4-47C0-B2EA-9FD0DE1876BE}" dt="2022-06-06T21:50:08.928" v="12065" actId="20577"/>
          <ac:spMkLst>
            <pc:docMk/>
            <pc:sldMk cId="2543970577" sldId="306"/>
            <ac:spMk id="3" creationId="{58FC5E1C-35A7-10EF-F795-376EDEC64D67}"/>
          </ac:spMkLst>
        </pc:spChg>
      </pc:sldChg>
      <pc:sldChg chg="addSp delSp modSp mod">
        <pc:chgData name="pinales" userId="65d003d1-348e-461b-85fc-57bf8f216434" providerId="ADAL" clId="{1B09B712-2DC4-47C0-B2EA-9FD0DE1876BE}" dt="2022-06-06T18:34:21.927" v="11420" actId="20577"/>
        <pc:sldMkLst>
          <pc:docMk/>
          <pc:sldMk cId="3310389879" sldId="307"/>
        </pc:sldMkLst>
        <pc:spChg chg="mod">
          <ac:chgData name="pinales" userId="65d003d1-348e-461b-85fc-57bf8f216434" providerId="ADAL" clId="{1B09B712-2DC4-47C0-B2EA-9FD0DE1876BE}" dt="2022-06-06T17:28:54.737" v="10807" actId="790"/>
          <ac:spMkLst>
            <pc:docMk/>
            <pc:sldMk cId="3310389879" sldId="307"/>
            <ac:spMk id="2" creationId="{00000000-0000-0000-0000-000000000000}"/>
          </ac:spMkLst>
        </pc:spChg>
        <pc:spChg chg="mod">
          <ac:chgData name="pinales" userId="65d003d1-348e-461b-85fc-57bf8f216434" providerId="ADAL" clId="{1B09B712-2DC4-47C0-B2EA-9FD0DE1876BE}" dt="2022-06-06T18:34:21.927" v="11420" actId="20577"/>
          <ac:spMkLst>
            <pc:docMk/>
            <pc:sldMk cId="3310389879" sldId="307"/>
            <ac:spMk id="3" creationId="{00000000-0000-0000-0000-000000000000}"/>
          </ac:spMkLst>
        </pc:spChg>
        <pc:spChg chg="add del mod">
          <ac:chgData name="pinales" userId="65d003d1-348e-461b-85fc-57bf8f216434" providerId="ADAL" clId="{1B09B712-2DC4-47C0-B2EA-9FD0DE1876BE}" dt="2022-06-06T17:28:46.566" v="10806"/>
          <ac:spMkLst>
            <pc:docMk/>
            <pc:sldMk cId="3310389879" sldId="307"/>
            <ac:spMk id="5" creationId="{7EECA379-E670-81E9-1CF9-6CD88AF94443}"/>
          </ac:spMkLst>
        </pc:spChg>
        <pc:spChg chg="add mod">
          <ac:chgData name="pinales" userId="65d003d1-348e-461b-85fc-57bf8f216434" providerId="ADAL" clId="{1B09B712-2DC4-47C0-B2EA-9FD0DE1876BE}" dt="2022-06-06T18:24:02.738" v="11286" actId="1076"/>
          <ac:spMkLst>
            <pc:docMk/>
            <pc:sldMk cId="3310389879" sldId="307"/>
            <ac:spMk id="8" creationId="{4309D978-F46A-74EA-F1B5-A0198E9E3F56}"/>
          </ac:spMkLst>
        </pc:spChg>
        <pc:spChg chg="add del mod">
          <ac:chgData name="pinales" userId="65d003d1-348e-461b-85fc-57bf8f216434" providerId="ADAL" clId="{1B09B712-2DC4-47C0-B2EA-9FD0DE1876BE}" dt="2022-06-06T18:23:58.915" v="11285" actId="1076"/>
          <ac:spMkLst>
            <pc:docMk/>
            <pc:sldMk cId="3310389879" sldId="307"/>
            <ac:spMk id="9" creationId="{C21BD00B-7929-E908-C71B-50E816EB765F}"/>
          </ac:spMkLst>
        </pc:spChg>
        <pc:spChg chg="add mod">
          <ac:chgData name="pinales" userId="65d003d1-348e-461b-85fc-57bf8f216434" providerId="ADAL" clId="{1B09B712-2DC4-47C0-B2EA-9FD0DE1876BE}" dt="2022-06-06T18:26:58.499" v="11301" actId="1076"/>
          <ac:spMkLst>
            <pc:docMk/>
            <pc:sldMk cId="3310389879" sldId="307"/>
            <ac:spMk id="10" creationId="{188B90FC-55DC-823E-6D43-777074283C59}"/>
          </ac:spMkLst>
        </pc:spChg>
        <pc:spChg chg="add mod">
          <ac:chgData name="pinales" userId="65d003d1-348e-461b-85fc-57bf8f216434" providerId="ADAL" clId="{1B09B712-2DC4-47C0-B2EA-9FD0DE1876BE}" dt="2022-06-06T18:26:47.601" v="11300" actId="20577"/>
          <ac:spMkLst>
            <pc:docMk/>
            <pc:sldMk cId="3310389879" sldId="307"/>
            <ac:spMk id="12" creationId="{58FCBBF3-E2EA-29D7-15EF-AD48FEB496CA}"/>
          </ac:spMkLst>
        </pc:spChg>
        <pc:picChg chg="add mod">
          <ac:chgData name="pinales" userId="65d003d1-348e-461b-85fc-57bf8f216434" providerId="ADAL" clId="{1B09B712-2DC4-47C0-B2EA-9FD0DE1876BE}" dt="2022-06-06T18:23:55.219" v="11284" actId="1076"/>
          <ac:picMkLst>
            <pc:docMk/>
            <pc:sldMk cId="3310389879" sldId="307"/>
            <ac:picMk id="7" creationId="{AFA4D4DD-D78A-C152-8857-26875C27D4DB}"/>
          </ac:picMkLst>
        </pc:picChg>
      </pc:sldChg>
      <pc:sldChg chg="addSp delSp modSp add mod modClrScheme chgLayout">
        <pc:chgData name="pinales" userId="65d003d1-348e-461b-85fc-57bf8f216434" providerId="ADAL" clId="{1B09B712-2DC4-47C0-B2EA-9FD0DE1876BE}" dt="2022-06-06T17:13:00.116" v="10804" actId="20577"/>
        <pc:sldMkLst>
          <pc:docMk/>
          <pc:sldMk cId="602290394" sldId="311"/>
        </pc:sldMkLst>
        <pc:spChg chg="mod ord">
          <ac:chgData name="pinales" userId="65d003d1-348e-461b-85fc-57bf8f216434" providerId="ADAL" clId="{1B09B712-2DC4-47C0-B2EA-9FD0DE1876BE}" dt="2022-06-06T17:08:17.030" v="10786" actId="1076"/>
          <ac:spMkLst>
            <pc:docMk/>
            <pc:sldMk cId="602290394" sldId="311"/>
            <ac:spMk id="2" creationId="{00000000-0000-0000-0000-000000000000}"/>
          </ac:spMkLst>
        </pc:spChg>
        <pc:spChg chg="mod ord">
          <ac:chgData name="pinales" userId="65d003d1-348e-461b-85fc-57bf8f216434" providerId="ADAL" clId="{1B09B712-2DC4-47C0-B2EA-9FD0DE1876BE}" dt="2022-06-06T17:13:00.116" v="10804" actId="20577"/>
          <ac:spMkLst>
            <pc:docMk/>
            <pc:sldMk cId="602290394" sldId="311"/>
            <ac:spMk id="3" creationId="{00000000-0000-0000-0000-000000000000}"/>
          </ac:spMkLst>
        </pc:spChg>
        <pc:spChg chg="add mod ord">
          <ac:chgData name="pinales" userId="65d003d1-348e-461b-85fc-57bf8f216434" providerId="ADAL" clId="{1B09B712-2DC4-47C0-B2EA-9FD0DE1876BE}" dt="2022-06-06T16:40:30.207" v="10593" actId="20577"/>
          <ac:spMkLst>
            <pc:docMk/>
            <pc:sldMk cId="602290394" sldId="311"/>
            <ac:spMk id="5" creationId="{D497DA4F-C365-7AA3-2904-42A71217B50C}"/>
          </ac:spMkLst>
        </pc:spChg>
        <pc:picChg chg="del mod">
          <ac:chgData name="pinales" userId="65d003d1-348e-461b-85fc-57bf8f216434" providerId="ADAL" clId="{1B09B712-2DC4-47C0-B2EA-9FD0DE1876BE}" dt="2022-06-06T17:04:23.767" v="10670" actId="478"/>
          <ac:picMkLst>
            <pc:docMk/>
            <pc:sldMk cId="602290394" sldId="311"/>
            <ac:picMk id="4" creationId="{00000000-0000-0000-0000-000000000000}"/>
          </ac:picMkLst>
        </pc:picChg>
        <pc:picChg chg="add mod">
          <ac:chgData name="pinales" userId="65d003d1-348e-461b-85fc-57bf8f216434" providerId="ADAL" clId="{1B09B712-2DC4-47C0-B2EA-9FD0DE1876BE}" dt="2022-06-06T17:12:25.371" v="10803" actId="14826"/>
          <ac:picMkLst>
            <pc:docMk/>
            <pc:sldMk cId="602290394" sldId="311"/>
            <ac:picMk id="7" creationId="{6A0DAA15-E0D4-6E7D-2CBF-62F60AA6A119}"/>
          </ac:picMkLst>
        </pc:picChg>
      </pc:sldChg>
      <pc:sldChg chg="addSp modSp new mod">
        <pc:chgData name="pinales" userId="65d003d1-348e-461b-85fc-57bf8f216434" providerId="ADAL" clId="{1B09B712-2DC4-47C0-B2EA-9FD0DE1876BE}" dt="2022-06-06T18:59:26.880" v="11924" actId="732"/>
        <pc:sldMkLst>
          <pc:docMk/>
          <pc:sldMk cId="4148189345" sldId="312"/>
        </pc:sldMkLst>
        <pc:spChg chg="mod">
          <ac:chgData name="pinales" userId="65d003d1-348e-461b-85fc-57bf8f216434" providerId="ADAL" clId="{1B09B712-2DC4-47C0-B2EA-9FD0DE1876BE}" dt="2022-06-06T18:35:16.606" v="11440" actId="1076"/>
          <ac:spMkLst>
            <pc:docMk/>
            <pc:sldMk cId="4148189345" sldId="312"/>
            <ac:spMk id="2" creationId="{6C8C8FA5-F100-E808-F540-69123ADC4B51}"/>
          </ac:spMkLst>
        </pc:spChg>
        <pc:spChg chg="mod">
          <ac:chgData name="pinales" userId="65d003d1-348e-461b-85fc-57bf8f216434" providerId="ADAL" clId="{1B09B712-2DC4-47C0-B2EA-9FD0DE1876BE}" dt="2022-06-06T18:54:19.688" v="11917" actId="14100"/>
          <ac:spMkLst>
            <pc:docMk/>
            <pc:sldMk cId="4148189345" sldId="312"/>
            <ac:spMk id="3" creationId="{4C24B731-E42A-1DA2-22A2-B47766168F98}"/>
          </ac:spMkLst>
        </pc:spChg>
        <pc:spChg chg="mod">
          <ac:chgData name="pinales" userId="65d003d1-348e-461b-85fc-57bf8f216434" providerId="ADAL" clId="{1B09B712-2DC4-47C0-B2EA-9FD0DE1876BE}" dt="2022-06-06T18:35:23.046" v="11442" actId="20577"/>
          <ac:spMkLst>
            <pc:docMk/>
            <pc:sldMk cId="4148189345" sldId="312"/>
            <ac:spMk id="4" creationId="{BF632604-9756-CF05-8FBC-87758009BB3D}"/>
          </ac:spMkLst>
        </pc:spChg>
        <pc:picChg chg="add mod">
          <ac:chgData name="pinales" userId="65d003d1-348e-461b-85fc-57bf8f216434" providerId="ADAL" clId="{1B09B712-2DC4-47C0-B2EA-9FD0DE1876BE}" dt="2022-06-06T18:59:26.880" v="11924" actId="732"/>
          <ac:picMkLst>
            <pc:docMk/>
            <pc:sldMk cId="4148189345" sldId="312"/>
            <ac:picMk id="1026" creationId="{EC8EC20D-9120-7B09-10C6-1E51568791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CD7C7898-14B1-389F-7372-0BCAE8B54B9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25987" name="Rectangle 3">
            <a:extLst>
              <a:ext uri="{FF2B5EF4-FFF2-40B4-BE49-F238E27FC236}">
                <a16:creationId xmlns:a16="http://schemas.microsoft.com/office/drawing/2014/main" id="{DBEBC435-EED6-C6C4-8582-2F56642AD08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a:extLst>
              <a:ext uri="{FF2B5EF4-FFF2-40B4-BE49-F238E27FC236}">
                <a16:creationId xmlns:a16="http://schemas.microsoft.com/office/drawing/2014/main" id="{562E42B7-9561-665F-33AC-263B51B9B6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5989" name="Rectangle 5">
            <a:extLst>
              <a:ext uri="{FF2B5EF4-FFF2-40B4-BE49-F238E27FC236}">
                <a16:creationId xmlns:a16="http://schemas.microsoft.com/office/drawing/2014/main" id="{E7C94CE4-6ED0-5234-E0B8-89C6DE10B55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5990" name="Rectangle 6">
            <a:extLst>
              <a:ext uri="{FF2B5EF4-FFF2-40B4-BE49-F238E27FC236}">
                <a16:creationId xmlns:a16="http://schemas.microsoft.com/office/drawing/2014/main" id="{100DB142-A840-D027-FD6F-B4C174CEDBD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25991" name="Rectangle 7">
            <a:extLst>
              <a:ext uri="{FF2B5EF4-FFF2-40B4-BE49-F238E27FC236}">
                <a16:creationId xmlns:a16="http://schemas.microsoft.com/office/drawing/2014/main" id="{49E342C5-9368-C7C1-B3E7-ABE3062E0E6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86B190AB-0472-4A04-A3C5-C10681AEEAAD}"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23938" name="Rectangle 2"/>
          <p:cNvSpPr>
            <a:spLocks noGrp="1" noChangeArrowheads="1"/>
          </p:cNvSpPr>
          <p:nvPr>
            <p:ph type="ctrTitle"/>
          </p:nvPr>
        </p:nvSpPr>
        <p:spPr>
          <a:xfrm>
            <a:off x="914400" y="2895600"/>
            <a:ext cx="7772400" cy="838200"/>
          </a:xfrm>
        </p:spPr>
        <p:txBody>
          <a:bodyPr/>
          <a:lstStyle>
            <a:lvl1pPr algn="ctr">
              <a:defRPr sz="4000"/>
            </a:lvl1pPr>
          </a:lstStyle>
          <a:p>
            <a:r>
              <a:rPr lang="en-US"/>
              <a:t>Click to edit Master title style</a:t>
            </a:r>
          </a:p>
        </p:txBody>
      </p:sp>
      <p:sp>
        <p:nvSpPr>
          <p:cNvPr id="423939" name="Rectangle 3"/>
          <p:cNvSpPr>
            <a:spLocks noGrp="1" noChangeArrowheads="1"/>
          </p:cNvSpPr>
          <p:nvPr>
            <p:ph type="subTitle" idx="1"/>
          </p:nvPr>
        </p:nvSpPr>
        <p:spPr>
          <a:xfrm>
            <a:off x="2667000" y="4038600"/>
            <a:ext cx="6019800" cy="903288"/>
          </a:xfrm>
        </p:spPr>
        <p:txBody>
          <a:bodyPr/>
          <a:lstStyle>
            <a:lvl1pPr marL="0" indent="0" algn="ctr">
              <a:buFontTx/>
              <a:buNone/>
              <a:defRPr/>
            </a:lvl1pPr>
          </a:lstStyle>
          <a:p>
            <a:r>
              <a:rPr lang="en-US"/>
              <a:t>Click to edit Master subtitle style</a:t>
            </a:r>
          </a:p>
        </p:txBody>
      </p:sp>
      <p:sp>
        <p:nvSpPr>
          <p:cNvPr id="4" name="Rectangle 4">
            <a:extLst>
              <a:ext uri="{FF2B5EF4-FFF2-40B4-BE49-F238E27FC236}">
                <a16:creationId xmlns:a16="http://schemas.microsoft.com/office/drawing/2014/main" id="{47B4973E-5EF8-1944-AE36-97A0C49178FF}"/>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F382AA7-62CD-A284-D48B-064CEE3B8440}"/>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2A08D3-2F2A-AC89-1C25-FCDA9469F6A0}"/>
              </a:ext>
            </a:extLst>
          </p:cNvPr>
          <p:cNvSpPr>
            <a:spLocks noGrp="1" noChangeArrowheads="1"/>
          </p:cNvSpPr>
          <p:nvPr>
            <p:ph type="sldNum" sz="quarter" idx="12"/>
          </p:nvPr>
        </p:nvSpPr>
        <p:spPr/>
        <p:txBody>
          <a:bodyPr/>
          <a:lstStyle>
            <a:lvl1pPr>
              <a:defRPr sz="2000" smtClean="0">
                <a:latin typeface="Arial" panose="020B0604020202020204" pitchFamily="34" charset="0"/>
              </a:defRPr>
            </a:lvl1pPr>
          </a:lstStyle>
          <a:p>
            <a:pPr>
              <a:defRPr/>
            </a:pPr>
            <a:fld id="{DCE3031B-B3E0-44D8-9A44-4F38056BDBF4}" type="slidenum">
              <a:rPr lang="en-US" altLang="es-MX"/>
              <a:pPr>
                <a:defRPr/>
              </a:pPr>
              <a:t>‹Nº›</a:t>
            </a:fld>
            <a:endParaRPr lang="en-US" altLang="es-MX"/>
          </a:p>
        </p:txBody>
      </p:sp>
    </p:spTree>
    <p:extLst>
      <p:ext uri="{BB962C8B-B14F-4D97-AF65-F5344CB8AC3E}">
        <p14:creationId xmlns:p14="http://schemas.microsoft.com/office/powerpoint/2010/main" val="160813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E8DFEE6D-F967-A9B1-6E93-70607C2D7C9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4FC4D3-B59F-A491-F081-D2F03ACB2B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A845AF-35DC-7B70-5AC5-31796DAE8730}"/>
              </a:ext>
            </a:extLst>
          </p:cNvPr>
          <p:cNvSpPr>
            <a:spLocks noGrp="1" noChangeArrowheads="1"/>
          </p:cNvSpPr>
          <p:nvPr>
            <p:ph type="sldNum" sz="quarter" idx="12"/>
          </p:nvPr>
        </p:nvSpPr>
        <p:spPr>
          <a:ln/>
        </p:spPr>
        <p:txBody>
          <a:bodyPr/>
          <a:lstStyle>
            <a:lvl1pPr>
              <a:defRPr/>
            </a:lvl1pPr>
          </a:lstStyle>
          <a:p>
            <a:pPr>
              <a:defRPr/>
            </a:pPr>
            <a:fld id="{FA39CBD7-3D3A-4BFB-A157-D62B611476A1}" type="slidenum">
              <a:rPr lang="en-US" altLang="es-MX"/>
              <a:pPr>
                <a:defRPr/>
              </a:pPr>
              <a:t>‹Nº›</a:t>
            </a:fld>
            <a:endParaRPr lang="en-US" altLang="es-MX"/>
          </a:p>
        </p:txBody>
      </p:sp>
    </p:spTree>
    <p:extLst>
      <p:ext uri="{BB962C8B-B14F-4D97-AF65-F5344CB8AC3E}">
        <p14:creationId xmlns:p14="http://schemas.microsoft.com/office/powerpoint/2010/main" val="319946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86550" y="609600"/>
            <a:ext cx="177165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371600" y="609600"/>
            <a:ext cx="516255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145B33D5-3F71-7C07-8EFB-59149C155A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26CA538-8FCE-1226-929B-DA631ADB0C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BACC37-F253-B81B-3B1C-703B455F4416}"/>
              </a:ext>
            </a:extLst>
          </p:cNvPr>
          <p:cNvSpPr>
            <a:spLocks noGrp="1" noChangeArrowheads="1"/>
          </p:cNvSpPr>
          <p:nvPr>
            <p:ph type="sldNum" sz="quarter" idx="12"/>
          </p:nvPr>
        </p:nvSpPr>
        <p:spPr>
          <a:ln/>
        </p:spPr>
        <p:txBody>
          <a:bodyPr/>
          <a:lstStyle>
            <a:lvl1pPr>
              <a:defRPr/>
            </a:lvl1pPr>
          </a:lstStyle>
          <a:p>
            <a:pPr>
              <a:defRPr/>
            </a:pPr>
            <a:fld id="{97B1A6B4-E1C5-406B-BC1F-3C290F7B8DC2}" type="slidenum">
              <a:rPr lang="en-US" altLang="es-MX"/>
              <a:pPr>
                <a:defRPr/>
              </a:pPr>
              <a:t>‹Nº›</a:t>
            </a:fld>
            <a:endParaRPr lang="en-US" altLang="es-MX"/>
          </a:p>
        </p:txBody>
      </p:sp>
    </p:spTree>
    <p:extLst>
      <p:ext uri="{BB962C8B-B14F-4D97-AF65-F5344CB8AC3E}">
        <p14:creationId xmlns:p14="http://schemas.microsoft.com/office/powerpoint/2010/main" val="2480569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3716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9262711C-807F-3A06-B759-542E9D122A9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D59B2E-5EA9-80B9-CBAF-80B31D1503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9A15E51-BEE0-E97E-D2FD-0B1E6578F547}"/>
              </a:ext>
            </a:extLst>
          </p:cNvPr>
          <p:cNvSpPr>
            <a:spLocks noGrp="1" noChangeArrowheads="1"/>
          </p:cNvSpPr>
          <p:nvPr>
            <p:ph type="sldNum" sz="quarter" idx="12"/>
          </p:nvPr>
        </p:nvSpPr>
        <p:spPr>
          <a:ln/>
        </p:spPr>
        <p:txBody>
          <a:bodyPr/>
          <a:lstStyle>
            <a:lvl1pPr>
              <a:defRPr/>
            </a:lvl1pPr>
          </a:lstStyle>
          <a:p>
            <a:pPr>
              <a:defRPr/>
            </a:pPr>
            <a:fld id="{83EB8D7C-5483-4286-B1B5-2E6E3C06B2ED}" type="slidenum">
              <a:rPr lang="en-US" altLang="es-MX"/>
              <a:pPr>
                <a:defRPr/>
              </a:pPr>
              <a:t>‹Nº›</a:t>
            </a:fld>
            <a:endParaRPr lang="en-US" altLang="es-MX"/>
          </a:p>
        </p:txBody>
      </p:sp>
    </p:spTree>
    <p:extLst>
      <p:ext uri="{BB962C8B-B14F-4D97-AF65-F5344CB8AC3E}">
        <p14:creationId xmlns:p14="http://schemas.microsoft.com/office/powerpoint/2010/main" val="3028249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abla"/>
          <p:cNvSpPr>
            <a:spLocks noGrp="1"/>
          </p:cNvSpPr>
          <p:nvPr>
            <p:ph type="tbl" idx="1"/>
          </p:nvPr>
        </p:nvSpPr>
        <p:spPr>
          <a:xfrm>
            <a:off x="1371600" y="1524000"/>
            <a:ext cx="7086600" cy="4572000"/>
          </a:xfrm>
        </p:spPr>
        <p:txBody>
          <a:bodyPr/>
          <a:lstStyle/>
          <a:p>
            <a:pPr lvl="0"/>
            <a:endParaRPr lang="es-ES" noProof="0"/>
          </a:p>
        </p:txBody>
      </p:sp>
      <p:sp>
        <p:nvSpPr>
          <p:cNvPr id="4" name="Rectangle 4">
            <a:extLst>
              <a:ext uri="{FF2B5EF4-FFF2-40B4-BE49-F238E27FC236}">
                <a16:creationId xmlns:a16="http://schemas.microsoft.com/office/drawing/2014/main" id="{A5600604-9B7D-FA02-1DCF-4B97878F81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E516CB1-1B17-180C-5EE0-EE8FF926CA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07D4442-CEF5-1385-5BA1-D773A06432AF}"/>
              </a:ext>
            </a:extLst>
          </p:cNvPr>
          <p:cNvSpPr>
            <a:spLocks noGrp="1" noChangeArrowheads="1"/>
          </p:cNvSpPr>
          <p:nvPr>
            <p:ph type="sldNum" sz="quarter" idx="12"/>
          </p:nvPr>
        </p:nvSpPr>
        <p:spPr>
          <a:ln/>
        </p:spPr>
        <p:txBody>
          <a:bodyPr/>
          <a:lstStyle>
            <a:lvl1pPr>
              <a:defRPr/>
            </a:lvl1pPr>
          </a:lstStyle>
          <a:p>
            <a:pPr>
              <a:defRPr/>
            </a:pPr>
            <a:fld id="{6618967A-BEE2-44E9-A6E0-15B807FDD5B9}" type="slidenum">
              <a:rPr lang="en-US" altLang="es-MX"/>
              <a:pPr>
                <a:defRPr/>
              </a:pPr>
              <a:t>‹Nº›</a:t>
            </a:fld>
            <a:endParaRPr lang="en-US" altLang="es-MX"/>
          </a:p>
        </p:txBody>
      </p:sp>
    </p:spTree>
    <p:extLst>
      <p:ext uri="{BB962C8B-B14F-4D97-AF65-F5344CB8AC3E}">
        <p14:creationId xmlns:p14="http://schemas.microsoft.com/office/powerpoint/2010/main" val="341056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752DD271-B2FC-97DD-30C0-FE40A4AE671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D11955-6B5D-0540-409B-51A830B99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72EE79-EFA0-00B4-02D6-4D13A12480C4}"/>
              </a:ext>
            </a:extLst>
          </p:cNvPr>
          <p:cNvSpPr>
            <a:spLocks noGrp="1" noChangeArrowheads="1"/>
          </p:cNvSpPr>
          <p:nvPr>
            <p:ph type="sldNum" sz="quarter" idx="12"/>
          </p:nvPr>
        </p:nvSpPr>
        <p:spPr>
          <a:ln/>
        </p:spPr>
        <p:txBody>
          <a:bodyPr/>
          <a:lstStyle>
            <a:lvl1pPr>
              <a:defRPr/>
            </a:lvl1pPr>
          </a:lstStyle>
          <a:p>
            <a:pPr>
              <a:defRPr/>
            </a:pPr>
            <a:fld id="{63CB708A-3105-491F-A6F7-A55729320787}" type="slidenum">
              <a:rPr lang="en-US" altLang="es-MX"/>
              <a:pPr>
                <a:defRPr/>
              </a:pPr>
              <a:t>‹Nº›</a:t>
            </a:fld>
            <a:endParaRPr lang="en-US" altLang="es-MX"/>
          </a:p>
        </p:txBody>
      </p:sp>
    </p:spTree>
    <p:extLst>
      <p:ext uri="{BB962C8B-B14F-4D97-AF65-F5344CB8AC3E}">
        <p14:creationId xmlns:p14="http://schemas.microsoft.com/office/powerpoint/2010/main" val="29593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6738602D-A4B4-E4C5-57AF-E92501536C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B35A63-E1CE-62BD-37C4-4995CCE160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B7C4A9-99A7-053B-1B70-6B9588AF7145}"/>
              </a:ext>
            </a:extLst>
          </p:cNvPr>
          <p:cNvSpPr>
            <a:spLocks noGrp="1" noChangeArrowheads="1"/>
          </p:cNvSpPr>
          <p:nvPr>
            <p:ph type="sldNum" sz="quarter" idx="12"/>
          </p:nvPr>
        </p:nvSpPr>
        <p:spPr>
          <a:ln/>
        </p:spPr>
        <p:txBody>
          <a:bodyPr/>
          <a:lstStyle>
            <a:lvl1pPr>
              <a:defRPr/>
            </a:lvl1pPr>
          </a:lstStyle>
          <a:p>
            <a:pPr>
              <a:defRPr/>
            </a:pPr>
            <a:fld id="{ADEDAA06-B7F3-4807-9193-423ED54CE1BF}" type="slidenum">
              <a:rPr lang="en-US" altLang="es-MX"/>
              <a:pPr>
                <a:defRPr/>
              </a:pPr>
              <a:t>‹Nº›</a:t>
            </a:fld>
            <a:endParaRPr lang="en-US" altLang="es-MX"/>
          </a:p>
        </p:txBody>
      </p:sp>
    </p:spTree>
    <p:extLst>
      <p:ext uri="{BB962C8B-B14F-4D97-AF65-F5344CB8AC3E}">
        <p14:creationId xmlns:p14="http://schemas.microsoft.com/office/powerpoint/2010/main" val="269553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1371600" y="1524000"/>
            <a:ext cx="34671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DEB6E58D-C26E-9EAC-8297-B01AB3E6E1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DAD774-8397-D382-D617-E6326900BD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C8F039-FC3C-C4A6-D4A6-A38658A0E8BA}"/>
              </a:ext>
            </a:extLst>
          </p:cNvPr>
          <p:cNvSpPr>
            <a:spLocks noGrp="1" noChangeArrowheads="1"/>
          </p:cNvSpPr>
          <p:nvPr>
            <p:ph type="sldNum" sz="quarter" idx="12"/>
          </p:nvPr>
        </p:nvSpPr>
        <p:spPr>
          <a:ln/>
        </p:spPr>
        <p:txBody>
          <a:bodyPr/>
          <a:lstStyle>
            <a:lvl1pPr>
              <a:defRPr/>
            </a:lvl1pPr>
          </a:lstStyle>
          <a:p>
            <a:pPr>
              <a:defRPr/>
            </a:pPr>
            <a:fld id="{EA260DF7-87F0-483B-8784-156C7EE46E9B}" type="slidenum">
              <a:rPr lang="en-US" altLang="es-MX"/>
              <a:pPr>
                <a:defRPr/>
              </a:pPr>
              <a:t>‹Nº›</a:t>
            </a:fld>
            <a:endParaRPr lang="en-US" altLang="es-MX"/>
          </a:p>
        </p:txBody>
      </p:sp>
    </p:spTree>
    <p:extLst>
      <p:ext uri="{BB962C8B-B14F-4D97-AF65-F5344CB8AC3E}">
        <p14:creationId xmlns:p14="http://schemas.microsoft.com/office/powerpoint/2010/main" val="243239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36522344-3EC5-2C94-1A10-9F112AA199B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2D14BF3-E07B-FE76-75A1-3FB99F333B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0DA66A5-90AB-D760-05CF-8C8B7788B550}"/>
              </a:ext>
            </a:extLst>
          </p:cNvPr>
          <p:cNvSpPr>
            <a:spLocks noGrp="1" noChangeArrowheads="1"/>
          </p:cNvSpPr>
          <p:nvPr>
            <p:ph type="sldNum" sz="quarter" idx="12"/>
          </p:nvPr>
        </p:nvSpPr>
        <p:spPr>
          <a:ln/>
        </p:spPr>
        <p:txBody>
          <a:bodyPr/>
          <a:lstStyle>
            <a:lvl1pPr>
              <a:defRPr/>
            </a:lvl1pPr>
          </a:lstStyle>
          <a:p>
            <a:pPr>
              <a:defRPr/>
            </a:pPr>
            <a:fld id="{4A78F873-E693-48C6-91C4-7D15074405D9}" type="slidenum">
              <a:rPr lang="en-US" altLang="es-MX"/>
              <a:pPr>
                <a:defRPr/>
              </a:pPr>
              <a:t>‹Nº›</a:t>
            </a:fld>
            <a:endParaRPr lang="en-US" altLang="es-MX"/>
          </a:p>
        </p:txBody>
      </p:sp>
    </p:spTree>
    <p:extLst>
      <p:ext uri="{BB962C8B-B14F-4D97-AF65-F5344CB8AC3E}">
        <p14:creationId xmlns:p14="http://schemas.microsoft.com/office/powerpoint/2010/main" val="4376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41B0DDD2-A572-40D3-2516-B6DD75D6AC1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07DB7D0-EE8A-49D1-93A3-D7AB7CBFF5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9319D8E-4BAB-CF67-0B15-510EE84B0A24}"/>
              </a:ext>
            </a:extLst>
          </p:cNvPr>
          <p:cNvSpPr>
            <a:spLocks noGrp="1" noChangeArrowheads="1"/>
          </p:cNvSpPr>
          <p:nvPr>
            <p:ph type="sldNum" sz="quarter" idx="12"/>
          </p:nvPr>
        </p:nvSpPr>
        <p:spPr>
          <a:ln/>
        </p:spPr>
        <p:txBody>
          <a:bodyPr/>
          <a:lstStyle>
            <a:lvl1pPr>
              <a:defRPr/>
            </a:lvl1pPr>
          </a:lstStyle>
          <a:p>
            <a:pPr>
              <a:defRPr/>
            </a:pPr>
            <a:fld id="{DE7F3AA2-DD61-45E0-88F7-D23A1FFDAD9B}" type="slidenum">
              <a:rPr lang="en-US" altLang="es-MX"/>
              <a:pPr>
                <a:defRPr/>
              </a:pPr>
              <a:t>‹Nº›</a:t>
            </a:fld>
            <a:endParaRPr lang="en-US" altLang="es-MX"/>
          </a:p>
        </p:txBody>
      </p:sp>
    </p:spTree>
    <p:extLst>
      <p:ext uri="{BB962C8B-B14F-4D97-AF65-F5344CB8AC3E}">
        <p14:creationId xmlns:p14="http://schemas.microsoft.com/office/powerpoint/2010/main" val="131502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2E4BCF-A750-3F4B-B4AC-FEF61BB5CDD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6CB399A-D724-FC62-3460-078F28A7DD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6115503-0A2F-C1B5-2DDC-1C19DDDF2571}"/>
              </a:ext>
            </a:extLst>
          </p:cNvPr>
          <p:cNvSpPr>
            <a:spLocks noGrp="1" noChangeArrowheads="1"/>
          </p:cNvSpPr>
          <p:nvPr>
            <p:ph type="sldNum" sz="quarter" idx="12"/>
          </p:nvPr>
        </p:nvSpPr>
        <p:spPr>
          <a:ln/>
        </p:spPr>
        <p:txBody>
          <a:bodyPr/>
          <a:lstStyle>
            <a:lvl1pPr>
              <a:defRPr/>
            </a:lvl1pPr>
          </a:lstStyle>
          <a:p>
            <a:pPr>
              <a:defRPr/>
            </a:pPr>
            <a:fld id="{FA42AE32-B092-4763-AEF5-89213F51889A}" type="slidenum">
              <a:rPr lang="en-US" altLang="es-MX"/>
              <a:pPr>
                <a:defRPr/>
              </a:pPr>
              <a:t>‹Nº›</a:t>
            </a:fld>
            <a:endParaRPr lang="en-US" altLang="es-MX"/>
          </a:p>
        </p:txBody>
      </p:sp>
    </p:spTree>
    <p:extLst>
      <p:ext uri="{BB962C8B-B14F-4D97-AF65-F5344CB8AC3E}">
        <p14:creationId xmlns:p14="http://schemas.microsoft.com/office/powerpoint/2010/main" val="327895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4CC75D4F-62CC-B2FD-87F2-62C8469738F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8BEFEB-8B86-633F-D691-F3FFEA07C9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F2C99DF-8356-1AAB-7856-1D9B54554CF9}"/>
              </a:ext>
            </a:extLst>
          </p:cNvPr>
          <p:cNvSpPr>
            <a:spLocks noGrp="1" noChangeArrowheads="1"/>
          </p:cNvSpPr>
          <p:nvPr>
            <p:ph type="sldNum" sz="quarter" idx="12"/>
          </p:nvPr>
        </p:nvSpPr>
        <p:spPr>
          <a:ln/>
        </p:spPr>
        <p:txBody>
          <a:bodyPr/>
          <a:lstStyle>
            <a:lvl1pPr>
              <a:defRPr/>
            </a:lvl1pPr>
          </a:lstStyle>
          <a:p>
            <a:pPr>
              <a:defRPr/>
            </a:pPr>
            <a:fld id="{0D43DADC-175A-4CB6-AFA5-974401946C61}" type="slidenum">
              <a:rPr lang="en-US" altLang="es-MX"/>
              <a:pPr>
                <a:defRPr/>
              </a:pPr>
              <a:t>‹Nº›</a:t>
            </a:fld>
            <a:endParaRPr lang="en-US" altLang="es-MX"/>
          </a:p>
        </p:txBody>
      </p:sp>
    </p:spTree>
    <p:extLst>
      <p:ext uri="{BB962C8B-B14F-4D97-AF65-F5344CB8AC3E}">
        <p14:creationId xmlns:p14="http://schemas.microsoft.com/office/powerpoint/2010/main" val="267454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D3E903E0-56E1-25B9-E954-D8EE66536D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7BBB69B-8C75-EF6D-6161-2AE000C308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DF97485-9AF5-577E-A7A3-2B84F4C5EB04}"/>
              </a:ext>
            </a:extLst>
          </p:cNvPr>
          <p:cNvSpPr>
            <a:spLocks noGrp="1" noChangeArrowheads="1"/>
          </p:cNvSpPr>
          <p:nvPr>
            <p:ph type="sldNum" sz="quarter" idx="12"/>
          </p:nvPr>
        </p:nvSpPr>
        <p:spPr>
          <a:ln/>
        </p:spPr>
        <p:txBody>
          <a:bodyPr/>
          <a:lstStyle>
            <a:lvl1pPr>
              <a:defRPr/>
            </a:lvl1pPr>
          </a:lstStyle>
          <a:p>
            <a:pPr>
              <a:defRPr/>
            </a:pPr>
            <a:fld id="{3CBDB119-EFC5-44A7-8800-F6E32B26941A}" type="slidenum">
              <a:rPr lang="en-US" altLang="es-MX"/>
              <a:pPr>
                <a:defRPr/>
              </a:pPr>
              <a:t>‹Nº›</a:t>
            </a:fld>
            <a:endParaRPr lang="en-US" altLang="es-MX"/>
          </a:p>
        </p:txBody>
      </p:sp>
    </p:spTree>
    <p:extLst>
      <p:ext uri="{BB962C8B-B14F-4D97-AF65-F5344CB8AC3E}">
        <p14:creationId xmlns:p14="http://schemas.microsoft.com/office/powerpoint/2010/main" val="938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A1AD63-A0CD-FC4F-3EF0-DB9BAEE0D2F5}"/>
              </a:ext>
            </a:extLst>
          </p:cNvPr>
          <p:cNvSpPr>
            <a:spLocks noGrp="1" noChangeArrowheads="1"/>
          </p:cNvSpPr>
          <p:nvPr>
            <p:ph type="title"/>
          </p:nvPr>
        </p:nvSpPr>
        <p:spPr bwMode="auto">
          <a:xfrm>
            <a:off x="1371600" y="609600"/>
            <a:ext cx="708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p>
        </p:txBody>
      </p:sp>
      <p:sp>
        <p:nvSpPr>
          <p:cNvPr id="1027" name="Rectangle 3">
            <a:extLst>
              <a:ext uri="{FF2B5EF4-FFF2-40B4-BE49-F238E27FC236}">
                <a16:creationId xmlns:a16="http://schemas.microsoft.com/office/drawing/2014/main" id="{94D348A0-C2F4-5DAF-4170-BC666B51FD47}"/>
              </a:ext>
            </a:extLst>
          </p:cNvPr>
          <p:cNvSpPr>
            <a:spLocks noGrp="1" noChangeArrowheads="1"/>
          </p:cNvSpPr>
          <p:nvPr>
            <p:ph type="body" idx="1"/>
          </p:nvPr>
        </p:nvSpPr>
        <p:spPr bwMode="auto">
          <a:xfrm>
            <a:off x="1371600" y="1524000"/>
            <a:ext cx="708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422916" name="Rectangle 4">
            <a:extLst>
              <a:ext uri="{FF2B5EF4-FFF2-40B4-BE49-F238E27FC236}">
                <a16:creationId xmlns:a16="http://schemas.microsoft.com/office/drawing/2014/main" id="{F5B1D942-9CAB-EE0E-796F-688116B5E00E}"/>
              </a:ext>
            </a:extLst>
          </p:cNvPr>
          <p:cNvSpPr>
            <a:spLocks noGrp="1" noChangeArrowheads="1"/>
          </p:cNvSpPr>
          <p:nvPr>
            <p:ph type="dt" sz="half" idx="2"/>
          </p:nvPr>
        </p:nvSpPr>
        <p:spPr bwMode="auto">
          <a:xfrm>
            <a:off x="1371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422917" name="Rectangle 5">
            <a:extLst>
              <a:ext uri="{FF2B5EF4-FFF2-40B4-BE49-F238E27FC236}">
                <a16:creationId xmlns:a16="http://schemas.microsoft.com/office/drawing/2014/main" id="{2374E55C-FAB7-43EB-D07E-664AE2CCB8B8}"/>
              </a:ext>
            </a:extLst>
          </p:cNvPr>
          <p:cNvSpPr>
            <a:spLocks noGrp="1" noChangeArrowheads="1"/>
          </p:cNvSpPr>
          <p:nvPr>
            <p:ph type="ftr" sz="quarter" idx="3"/>
          </p:nvPr>
        </p:nvSpPr>
        <p:spPr bwMode="auto">
          <a:xfrm>
            <a:off x="3505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422918" name="Rectangle 6">
            <a:extLst>
              <a:ext uri="{FF2B5EF4-FFF2-40B4-BE49-F238E27FC236}">
                <a16:creationId xmlns:a16="http://schemas.microsoft.com/office/drawing/2014/main" id="{C20A6518-702F-2067-042B-0271C0E51FD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1F95D73D-2214-4D69-A6EB-9C278C62FBD1}"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sldLayoutIdLst>
    <p:sldLayoutId id="2147484752"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0.png"/><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jmlr.org/papers/v15/srivastava14a.html" TargetMode="Externa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proceedings.mlr.press/v37/ioffe15.html"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607.08022" TargetMode="Externa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https://openreview.net/forum?id=BJLa_ZC9" TargetMode="External"/><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607.08022" TargetMode="External"/><Relationship Id="rId7" Type="http://schemas.openxmlformats.org/officeDocument/2006/relationships/hyperlink" Target="https://machinelearningmastery.com/batch-normalization-for-training-of-deep-neural-networks/" TargetMode="External"/><Relationship Id="rId2" Type="http://schemas.openxmlformats.org/officeDocument/2006/relationships/hyperlink" Target="http://proceedings.mlr.press/v37/ioffe15.html" TargetMode="External"/><Relationship Id="rId1" Type="http://schemas.openxmlformats.org/officeDocument/2006/relationships/slideLayout" Target="../slideLayouts/slideLayout2.xml"/><Relationship Id="rId6" Type="http://schemas.openxmlformats.org/officeDocument/2006/relationships/hyperlink" Target="https://machinelearningmastery.com/dropout-for-regularizing-deep-neural-networks/" TargetMode="External"/><Relationship Id="rId5" Type="http://schemas.openxmlformats.org/officeDocument/2006/relationships/hyperlink" Target="https://jmlr.org/papers/v15/srivastava14a.html" TargetMode="External"/><Relationship Id="rId4" Type="http://schemas.openxmlformats.org/officeDocument/2006/relationships/hyperlink" Target="https://openreview.net/forum?id=BJLa_ZC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ieeexplore.ieee.org/document/661502" TargetMode="Externa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62/neco.1995.7.2.219" TargetMode="External"/><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hyperlink" Target="https://www.mathnet.ru/php/archive.phtml?wshow=paper&amp;jrnid=dan&amp;paperid=28329&amp;option_lang=e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62/neco.1995.7.1.108" TargetMode="External"/><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proceedings.neurips.cc/paper_files/paper/1992/file/303ed4c69846ab36c2904d3ba8573050-Paper.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0.png"/><Relationship Id="rId1" Type="http://schemas.openxmlformats.org/officeDocument/2006/relationships/slideLayout" Target="../slideLayouts/slideLayout4.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78518B-4304-9BBA-8A95-89C8EF98237C}"/>
              </a:ext>
            </a:extLst>
          </p:cNvPr>
          <p:cNvSpPr>
            <a:spLocks noGrp="1" noChangeArrowheads="1"/>
          </p:cNvSpPr>
          <p:nvPr>
            <p:ph type="ctrTitle"/>
          </p:nvPr>
        </p:nvSpPr>
        <p:spPr/>
        <p:txBody>
          <a:bodyPr/>
          <a:lstStyle/>
          <a:p>
            <a:r>
              <a:rPr lang="es-MX" altLang="es-MX" dirty="0"/>
              <a:t>Redes Neuronales</a:t>
            </a:r>
            <a:endParaRPr lang="en-US" altLang="es-MX" dirty="0"/>
          </a:p>
        </p:txBody>
      </p:sp>
      <p:sp>
        <p:nvSpPr>
          <p:cNvPr id="4099" name="Rectangle 3">
            <a:extLst>
              <a:ext uri="{FF2B5EF4-FFF2-40B4-BE49-F238E27FC236}">
                <a16:creationId xmlns:a16="http://schemas.microsoft.com/office/drawing/2014/main" id="{C95B4C6B-F068-90E7-E5FD-D106814737AF}"/>
              </a:ext>
            </a:extLst>
          </p:cNvPr>
          <p:cNvSpPr>
            <a:spLocks noGrp="1" noChangeArrowheads="1"/>
          </p:cNvSpPr>
          <p:nvPr>
            <p:ph type="subTitle" idx="1"/>
          </p:nvPr>
        </p:nvSpPr>
        <p:spPr>
          <a:xfrm>
            <a:off x="2484438" y="5589588"/>
            <a:ext cx="6019800" cy="903287"/>
          </a:xfrm>
        </p:spPr>
        <p:txBody>
          <a:bodyPr/>
          <a:lstStyle/>
          <a:p>
            <a:r>
              <a:rPr lang="es-MX" altLang="es-MX" sz="2400" dirty="0">
                <a:solidFill>
                  <a:srgbClr val="663300"/>
                </a:solidFill>
                <a:latin typeface="Calibri" panose="020F0502020204030204" pitchFamily="34" charset="0"/>
                <a:cs typeface="Calibri" panose="020F0502020204030204" pitchFamily="34" charset="0"/>
              </a:rPr>
              <a:t>Profesor:</a:t>
            </a:r>
            <a:r>
              <a:rPr lang="es-MX" altLang="es-MX" sz="2400" dirty="0">
                <a:latin typeface="Calibri" panose="020F0502020204030204" pitchFamily="34" charset="0"/>
                <a:cs typeface="Calibri" panose="020F0502020204030204" pitchFamily="34" charset="0"/>
              </a:rPr>
              <a:t> Dr. José Ruiz Pinales</a:t>
            </a:r>
            <a:endParaRPr lang="en-US" altLang="es-MX" sz="2400" dirty="0">
              <a:latin typeface="Calibri" panose="020F0502020204030204" pitchFamily="34" charset="0"/>
              <a:cs typeface="Calibri" panose="020F0502020204030204" pitchFamily="34" charset="0"/>
            </a:endParaRPr>
          </a:p>
        </p:txBody>
      </p:sp>
      <p:sp>
        <p:nvSpPr>
          <p:cNvPr id="4100" name="Rectangle 5">
            <a:extLst>
              <a:ext uri="{FF2B5EF4-FFF2-40B4-BE49-F238E27FC236}">
                <a16:creationId xmlns:a16="http://schemas.microsoft.com/office/drawing/2014/main" id="{3B9F2A96-E35E-18FF-B6D3-4843996930AD}"/>
              </a:ext>
            </a:extLst>
          </p:cNvPr>
          <p:cNvSpPr>
            <a:spLocks noChangeArrowheads="1"/>
          </p:cNvSpPr>
          <p:nvPr/>
        </p:nvSpPr>
        <p:spPr bwMode="auto">
          <a:xfrm>
            <a:off x="2627313" y="4365625"/>
            <a:ext cx="601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Tx/>
              <a:buNone/>
            </a:pPr>
            <a:r>
              <a:rPr lang="es-MX" altLang="es-MX" dirty="0">
                <a:solidFill>
                  <a:srgbClr val="008000"/>
                </a:solidFill>
                <a:latin typeface="Calibri" panose="020F0502020204030204" pitchFamily="34" charset="0"/>
                <a:cs typeface="Calibri" panose="020F0502020204030204" pitchFamily="34" charset="0"/>
              </a:rPr>
              <a:t>Regularización de Redes Neuronales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28938EA4-0F33-3663-C7B5-DEA0D71F57FF}"/>
              </a:ext>
            </a:extLst>
          </p:cNvPr>
          <p:cNvSpPr/>
          <p:nvPr/>
        </p:nvSpPr>
        <p:spPr bwMode="auto">
          <a:xfrm>
            <a:off x="4969911" y="1655829"/>
            <a:ext cx="4174089" cy="4191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D2F69687-6836-411B-8859-538633BB9C50}"/>
              </a:ext>
            </a:extLst>
          </p:cNvPr>
          <p:cNvSpPr>
            <a:spLocks noGrp="1"/>
          </p:cNvSpPr>
          <p:nvPr>
            <p:ph type="title"/>
          </p:nvPr>
        </p:nvSpPr>
        <p:spPr>
          <a:xfrm>
            <a:off x="1371600" y="455712"/>
            <a:ext cx="7086600" cy="762000"/>
          </a:xfrm>
        </p:spPr>
        <p:txBody>
          <a:bodyPr/>
          <a:lstStyle/>
          <a:p>
            <a:r>
              <a:rPr lang="es-MX" sz="3600" dirty="0">
                <a:latin typeface="Calibri" panose="020F0502020204030204" pitchFamily="34" charset="0"/>
                <a:cs typeface="Calibri" panose="020F0502020204030204" pitchFamily="34" charset="0"/>
              </a:rPr>
              <a:t>Regularización L</a:t>
            </a:r>
            <a:r>
              <a:rPr lang="es-MX" sz="3600" baseline="-25000" dirty="0">
                <a:latin typeface="Calibri" panose="020F0502020204030204" pitchFamily="34" charset="0"/>
                <a:cs typeface="Calibri" panose="020F0502020204030204" pitchFamily="34" charset="0"/>
              </a:rPr>
              <a:t>2</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5299AD8-1E1A-F0E9-C6DC-9C43E6A5A65D}"/>
                  </a:ext>
                </a:extLst>
              </p:cNvPr>
              <p:cNvSpPr>
                <a:spLocks noGrp="1"/>
              </p:cNvSpPr>
              <p:nvPr>
                <p:ph sz="half" idx="1"/>
              </p:nvPr>
            </p:nvSpPr>
            <p:spPr>
              <a:xfrm>
                <a:off x="1371600" y="1371600"/>
                <a:ext cx="3467100" cy="4724400"/>
              </a:xfrm>
            </p:spPr>
            <p:txBody>
              <a:bodyPr/>
              <a:lstStyle/>
              <a:p>
                <a:pPr marL="0" indent="0" algn="just">
                  <a:buNone/>
                </a:pPr>
                <a:r>
                  <a:rPr lang="es-MX" sz="1400" dirty="0">
                    <a:latin typeface="Calibri" panose="020F0502020204030204" pitchFamily="34" charset="0"/>
                    <a:cs typeface="Calibri" panose="020F0502020204030204" pitchFamily="34" charset="0"/>
                  </a:rPr>
                  <a:t>La regularización </a:t>
                </a:r>
                <a14:m>
                  <m:oMath xmlns:m="http://schemas.openxmlformats.org/officeDocument/2006/math">
                    <m:sSub>
                      <m:sSubPr>
                        <m:ctrlPr>
                          <a:rPr lang="es-MX" sz="1400" b="0" i="1" dirty="0" smtClean="0">
                            <a:latin typeface="Cambria Math" panose="02040503050406030204" pitchFamily="18" charset="0"/>
                            <a:cs typeface="Calibri" panose="020F0502020204030204" pitchFamily="34" charset="0"/>
                          </a:rPr>
                        </m:ctrlPr>
                      </m:sSubPr>
                      <m:e>
                        <m:r>
                          <a:rPr lang="es-MX" sz="1400" i="1" dirty="0" smtClean="0">
                            <a:latin typeface="Cambria Math" panose="02040503050406030204" pitchFamily="18" charset="0"/>
                            <a:cs typeface="Calibri" panose="020F0502020204030204" pitchFamily="34" charset="0"/>
                          </a:rPr>
                          <m:t>𝐿</m:t>
                        </m:r>
                      </m:e>
                      <m:sub>
                        <m:r>
                          <a:rPr lang="es-MX" sz="1400" i="1" dirty="0" smtClean="0">
                            <a:latin typeface="Cambria Math" panose="02040503050406030204" pitchFamily="18" charset="0"/>
                            <a:cs typeface="Calibri" panose="020F0502020204030204" pitchFamily="34" charset="0"/>
                          </a:rPr>
                          <m:t>2</m:t>
                        </m:r>
                      </m:sub>
                    </m:sSub>
                  </m:oMath>
                </a14:m>
                <a:r>
                  <a:rPr lang="es-MX" sz="1400" dirty="0">
                    <a:latin typeface="Calibri" panose="020F0502020204030204" pitchFamily="34" charset="0"/>
                    <a:cs typeface="Calibri" panose="020F0502020204030204" pitchFamily="34" charset="0"/>
                  </a:rPr>
                  <a:t> o decaimiento de pesos hace que la magnitud de los pesos disminuya. En este caso, entre más regularización, más pequeña es la magnitud de los pesos.</a:t>
                </a:r>
              </a:p>
            </p:txBody>
          </p:sp>
        </mc:Choice>
        <mc:Fallback xmlns="">
          <p:sp>
            <p:nvSpPr>
              <p:cNvPr id="3" name="Marcador de contenido 2">
                <a:extLst>
                  <a:ext uri="{FF2B5EF4-FFF2-40B4-BE49-F238E27FC236}">
                    <a16:creationId xmlns:a16="http://schemas.microsoft.com/office/drawing/2014/main" id="{55299AD8-1E1A-F0E9-C6DC-9C43E6A5A65D}"/>
                  </a:ext>
                </a:extLst>
              </p:cNvPr>
              <p:cNvSpPr>
                <a:spLocks noGrp="1" noRot="1" noChangeAspect="1" noMove="1" noResize="1" noEditPoints="1" noAdjustHandles="1" noChangeArrowheads="1" noChangeShapeType="1" noTextEdit="1"/>
              </p:cNvSpPr>
              <p:nvPr>
                <p:ph sz="half" idx="1"/>
              </p:nvPr>
            </p:nvSpPr>
            <p:spPr>
              <a:xfrm>
                <a:off x="1371600" y="1371600"/>
                <a:ext cx="3467100" cy="4724400"/>
              </a:xfrm>
              <a:blipFill>
                <a:blip r:embed="rId2"/>
                <a:stretch>
                  <a:fillRect l="-527" t="-258" r="-527"/>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FD3FF1A3-7128-711E-60F4-53933E964C5B}"/>
              </a:ext>
            </a:extLst>
          </p:cNvPr>
          <p:cNvSpPr>
            <a:spLocks noGrp="1"/>
          </p:cNvSpPr>
          <p:nvPr>
            <p:ph sz="half" idx="2"/>
          </p:nvPr>
        </p:nvSpPr>
        <p:spPr/>
        <p:txBody>
          <a:bodyPr/>
          <a:lstStyle/>
          <a:p>
            <a:pPr marL="0" indent="0">
              <a:buNone/>
            </a:pPr>
            <a:r>
              <a:rPr lang="es-MX" dirty="0"/>
              <a:t> </a:t>
            </a:r>
          </a:p>
        </p:txBody>
      </p:sp>
      <p:pic>
        <p:nvPicPr>
          <p:cNvPr id="5" name="Gráfico 4">
            <a:extLst>
              <a:ext uri="{FF2B5EF4-FFF2-40B4-BE49-F238E27FC236}">
                <a16:creationId xmlns:a16="http://schemas.microsoft.com/office/drawing/2014/main" id="{DE5232CE-E46A-1F7A-FDFC-3E97ABDDBA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9911" y="1963606"/>
            <a:ext cx="4174089" cy="3565959"/>
          </a:xfrm>
          <a:prstGeom prst="rect">
            <a:avLst/>
          </a:prstGeom>
        </p:spPr>
      </p:pic>
      <p:sp>
        <p:nvSpPr>
          <p:cNvPr id="7" name="TextBox 51">
            <a:extLst>
              <a:ext uri="{FF2B5EF4-FFF2-40B4-BE49-F238E27FC236}">
                <a16:creationId xmlns:a16="http://schemas.microsoft.com/office/drawing/2014/main" id="{AF83B858-9CD8-5902-5607-37A6806ED803}"/>
              </a:ext>
            </a:extLst>
          </p:cNvPr>
          <p:cNvSpPr txBox="1"/>
          <p:nvPr/>
        </p:nvSpPr>
        <p:spPr>
          <a:xfrm>
            <a:off x="5987703" y="1655829"/>
            <a:ext cx="2093650" cy="307777"/>
          </a:xfrm>
          <a:prstGeom prst="rect">
            <a:avLst/>
          </a:prstGeom>
          <a:noFill/>
        </p:spPr>
        <p:txBody>
          <a:bodyPr wrap="none" rtlCol="0">
            <a:spAutoFit/>
          </a:bodyPr>
          <a:lstStyle/>
          <a:p>
            <a:r>
              <a:rPr lang="es-MX" sz="1400" dirty="0">
                <a:solidFill>
                  <a:srgbClr val="002060"/>
                </a:solidFill>
                <a:latin typeface="Calibri" panose="020F0502020204030204" pitchFamily="34" charset="0"/>
                <a:cs typeface="Calibri" panose="020F0502020204030204" pitchFamily="34" charset="0"/>
              </a:rPr>
              <a:t>Interpretación geométrica</a:t>
            </a:r>
          </a:p>
        </p:txBody>
      </p:sp>
    </p:spTree>
    <p:extLst>
      <p:ext uri="{BB962C8B-B14F-4D97-AF65-F5344CB8AC3E}">
        <p14:creationId xmlns:p14="http://schemas.microsoft.com/office/powerpoint/2010/main" val="356667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ECBD3B5-5F92-3867-312E-BCE590B6502A}"/>
              </a:ext>
            </a:extLst>
          </p:cNvPr>
          <p:cNvSpPr/>
          <p:nvPr/>
        </p:nvSpPr>
        <p:spPr bwMode="auto">
          <a:xfrm>
            <a:off x="4969911" y="1655829"/>
            <a:ext cx="4174089" cy="334343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7FC355EF-D2B1-4BE9-B030-A1961A345F1C}"/>
              </a:ext>
            </a:extLst>
          </p:cNvPr>
          <p:cNvSpPr>
            <a:spLocks noGrp="1"/>
          </p:cNvSpPr>
          <p:nvPr>
            <p:ph type="title"/>
          </p:nvPr>
        </p:nvSpPr>
        <p:spPr>
          <a:xfrm>
            <a:off x="1371600" y="609600"/>
            <a:ext cx="7086600" cy="548640"/>
          </a:xfrm>
        </p:spPr>
        <p:txBody>
          <a:bodyPr/>
          <a:lstStyle/>
          <a:p>
            <a:r>
              <a:rPr lang="es-MX" sz="3600" dirty="0">
                <a:latin typeface="Calibri" panose="020F0502020204030204" pitchFamily="34" charset="0"/>
                <a:cs typeface="Calibri" panose="020F0502020204030204" pitchFamily="34" charset="0"/>
              </a:rPr>
              <a:t>Otro Término de Regularización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83DE000-A5F6-0E39-19D0-FF5354B407AF}"/>
                  </a:ext>
                </a:extLst>
              </p:cNvPr>
              <p:cNvSpPr>
                <a:spLocks noGrp="1"/>
              </p:cNvSpPr>
              <p:nvPr>
                <p:ph sz="half" idx="1"/>
              </p:nvPr>
            </p:nvSpPr>
            <p:spPr>
              <a:xfrm>
                <a:off x="1271451" y="1268413"/>
                <a:ext cx="3567249" cy="4827587"/>
              </a:xfrm>
            </p:spPr>
            <p:txBody>
              <a:bodyPr/>
              <a:lstStyle/>
              <a:p>
                <a:pPr marL="0" indent="0">
                  <a:buNone/>
                </a:pPr>
                <a:r>
                  <a:rPr kumimoji="0" lang="es-MX"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Otro término de regularización que se puede utilizar es:</a:t>
                </a:r>
              </a:p>
              <a:p>
                <a:pPr marL="0" indent="0">
                  <a:buNone/>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h</m:t>
                      </m:r>
                      <m:d>
                        <m:dPr>
                          <m:ctrlPr>
                            <a:rPr lang="es-MX" sz="1200" b="0" i="1" smtClean="0">
                              <a:latin typeface="Cambria Math" panose="02040503050406030204" pitchFamily="18" charset="0"/>
                            </a:rPr>
                          </m:ctrlPr>
                        </m:dPr>
                        <m:e>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𝑤</m:t>
                              </m:r>
                            </m:e>
                            <m:sub>
                              <m:r>
                                <a:rPr lang="es-MX" sz="1200" b="0" i="1" smtClean="0">
                                  <a:latin typeface="Cambria Math" panose="02040503050406030204" pitchFamily="18" charset="0"/>
                                </a:rPr>
                                <m:t>𝑘</m:t>
                              </m:r>
                            </m:sub>
                          </m:sSub>
                        </m:e>
                      </m:d>
                      <m:r>
                        <a:rPr lang="es-MX" sz="1200" b="0" i="1" smtClean="0">
                          <a:latin typeface="Cambria Math" panose="02040503050406030204" pitchFamily="18" charset="0"/>
                        </a:rPr>
                        <m:t>=</m:t>
                      </m:r>
                      <m:f>
                        <m:fPr>
                          <m:ctrlPr>
                            <a:rPr lang="es-MX" sz="1200" b="0" i="1" smtClean="0">
                              <a:latin typeface="Cambria Math" panose="02040503050406030204" pitchFamily="18" charset="0"/>
                            </a:rPr>
                          </m:ctrlPr>
                        </m:fPr>
                        <m:num>
                          <m:sSubSup>
                            <m:sSubSupPr>
                              <m:ctrlPr>
                                <a:rPr lang="es-MX" sz="1200" b="0" i="1" smtClean="0">
                                  <a:latin typeface="Cambria Math" panose="02040503050406030204" pitchFamily="18" charset="0"/>
                                </a:rPr>
                              </m:ctrlPr>
                            </m:sSubSupPr>
                            <m:e>
                              <m:r>
                                <a:rPr lang="es-MX" sz="1200" b="0" i="1" smtClean="0">
                                  <a:latin typeface="Cambria Math" panose="02040503050406030204" pitchFamily="18" charset="0"/>
                                </a:rPr>
                                <m:t>𝑤</m:t>
                              </m:r>
                            </m:e>
                            <m:sub>
                              <m:r>
                                <a:rPr lang="es-MX" sz="1200" b="0" i="1" smtClean="0">
                                  <a:latin typeface="Cambria Math" panose="02040503050406030204" pitchFamily="18" charset="0"/>
                                </a:rPr>
                                <m:t>𝑘</m:t>
                              </m:r>
                            </m:sub>
                            <m:sup>
                              <m:r>
                                <a:rPr lang="es-MX" sz="1200" b="0" i="1" smtClean="0">
                                  <a:latin typeface="Cambria Math" panose="02040503050406030204" pitchFamily="18" charset="0"/>
                                </a:rPr>
                                <m:t>2</m:t>
                              </m:r>
                            </m:sup>
                          </m:sSubSup>
                        </m:num>
                        <m:den>
                          <m:sSubSup>
                            <m:sSubSupPr>
                              <m:ctrlPr>
                                <a:rPr lang="es-MX" sz="1200" i="1">
                                  <a:latin typeface="Cambria Math" panose="02040503050406030204" pitchFamily="18" charset="0"/>
                                </a:rPr>
                              </m:ctrlPr>
                            </m:sSubSupPr>
                            <m:e>
                              <m:r>
                                <a:rPr lang="es-MX" sz="1200" i="1">
                                  <a:latin typeface="Cambria Math" panose="02040503050406030204" pitchFamily="18" charset="0"/>
                                </a:rPr>
                                <m:t>𝑤</m:t>
                              </m:r>
                            </m:e>
                            <m:sub>
                              <m:r>
                                <a:rPr lang="es-MX" sz="1200" b="0" i="1" smtClean="0">
                                  <a:latin typeface="Cambria Math" panose="02040503050406030204" pitchFamily="18" charset="0"/>
                                </a:rPr>
                                <m:t>0</m:t>
                              </m:r>
                            </m:sub>
                            <m:sup>
                              <m:r>
                                <a:rPr lang="es-MX" sz="1200" i="1">
                                  <a:latin typeface="Cambria Math" panose="02040503050406030204" pitchFamily="18" charset="0"/>
                                </a:rPr>
                                <m:t>2</m:t>
                              </m:r>
                            </m:sup>
                          </m:sSubSup>
                          <m:r>
                            <a:rPr lang="es-MX" sz="1200" b="0" i="1" smtClean="0">
                              <a:latin typeface="Cambria Math" panose="02040503050406030204" pitchFamily="18" charset="0"/>
                            </a:rPr>
                            <m:t>+</m:t>
                          </m:r>
                          <m:sSubSup>
                            <m:sSubSupPr>
                              <m:ctrlPr>
                                <a:rPr lang="es-MX" sz="1200" i="1">
                                  <a:latin typeface="Cambria Math" panose="02040503050406030204" pitchFamily="18" charset="0"/>
                                </a:rPr>
                              </m:ctrlPr>
                            </m:sSubSupPr>
                            <m:e>
                              <m:r>
                                <a:rPr lang="es-MX" sz="1200" i="1">
                                  <a:latin typeface="Cambria Math" panose="02040503050406030204" pitchFamily="18" charset="0"/>
                                </a:rPr>
                                <m:t>𝑤</m:t>
                              </m:r>
                            </m:e>
                            <m:sub>
                              <m:r>
                                <a:rPr lang="es-MX" sz="1200" i="1">
                                  <a:latin typeface="Cambria Math" panose="02040503050406030204" pitchFamily="18" charset="0"/>
                                </a:rPr>
                                <m:t>𝑘</m:t>
                              </m:r>
                            </m:sub>
                            <m:sup>
                              <m:r>
                                <a:rPr lang="es-MX" sz="1200" i="1">
                                  <a:latin typeface="Cambria Math" panose="02040503050406030204" pitchFamily="18" charset="0"/>
                                </a:rPr>
                                <m:t>2</m:t>
                              </m:r>
                            </m:sup>
                          </m:sSubSup>
                        </m:den>
                      </m:f>
                    </m:oMath>
                  </m:oMathPara>
                </a14:m>
                <a:endParaRPr kumimoji="0" lang="es-MX"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indent="0" algn="just">
                  <a:buNone/>
                </a:pPr>
                <a:r>
                  <a:rPr kumimoji="0" lang="es-MX"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En este caso, la minimización de ese término de regularización tiene el efecto de hacer que las magnitudes de los pesos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𝑤</m:t>
                        </m:r>
                      </m:e>
                      <m:sub>
                        <m:r>
                          <a:rPr lang="es-MX" sz="1400" i="1">
                            <a:latin typeface="Cambria Math" panose="02040503050406030204" pitchFamily="18" charset="0"/>
                          </a:rPr>
                          <m:t>𝑘</m:t>
                        </m:r>
                      </m:sub>
                    </m:sSub>
                    <m:r>
                      <a:rPr lang="es-MX" sz="1400" i="1">
                        <a:latin typeface="Cambria Math" panose="02040503050406030204" pitchFamily="18" charset="0"/>
                      </a:rPr>
                      <m:t> </m:t>
                    </m:r>
                  </m:oMath>
                </a14:m>
                <a:r>
                  <a:rPr kumimoji="0" lang="es-MX"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sean menores que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𝑤</m:t>
                        </m:r>
                      </m:e>
                      <m:sub>
                        <m:r>
                          <a:rPr lang="es-MX" sz="1400" b="0" i="1" smtClean="0">
                            <a:latin typeface="Cambria Math" panose="02040503050406030204" pitchFamily="18" charset="0"/>
                          </a:rPr>
                          <m:t>0</m:t>
                        </m:r>
                      </m:sub>
                    </m:sSub>
                  </m:oMath>
                </a14:m>
                <a:r>
                  <a:rPr kumimoji="0" lang="es-MX"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Se puede observar que presenta un comportamiento similar al de la regularización </a:t>
                </a:r>
                <a14:m>
                  <m:oMath xmlns:m="http://schemas.openxmlformats.org/officeDocument/2006/math">
                    <m:sSub>
                      <m:sSubPr>
                        <m:ctrlPr>
                          <a:rPr kumimoji="0" lang="es-MX"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Calibri" panose="020F0502020204030204" pitchFamily="34" charset="0"/>
                          </a:rPr>
                        </m:ctrlPr>
                      </m:sSubPr>
                      <m:e>
                        <m:r>
                          <a:rPr kumimoji="0" lang="es-MX"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Calibri" panose="020F0502020204030204" pitchFamily="34" charset="0"/>
                          </a:rPr>
                          <m:t>𝐿</m:t>
                        </m:r>
                      </m:e>
                      <m:sub>
                        <m:r>
                          <a:rPr kumimoji="0" lang="es-MX" sz="1400" b="0" i="1" u="none" strike="noStrike" kern="0" cap="none" spc="0" normalizeH="0" baseline="0" noProof="0" dirty="0" smtClean="0">
                            <a:ln>
                              <a:noFill/>
                            </a:ln>
                            <a:solidFill>
                              <a:srgbClr val="000000"/>
                            </a:solidFill>
                            <a:effectLst/>
                            <a:uLnTx/>
                            <a:uFillTx/>
                            <a:latin typeface="Cambria Math" panose="02040503050406030204" pitchFamily="18" charset="0"/>
                            <a:ea typeface="+mn-ea"/>
                            <a:cs typeface="Calibri" panose="020F0502020204030204" pitchFamily="34" charset="0"/>
                          </a:rPr>
                          <m:t>1</m:t>
                        </m:r>
                      </m:sub>
                    </m:sSub>
                  </m:oMath>
                </a14:m>
                <a:r>
                  <a:rPr kumimoji="0" lang="es-MX"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lang="es-MX" dirty="0"/>
              </a:p>
            </p:txBody>
          </p:sp>
        </mc:Choice>
        <mc:Fallback xmlns="">
          <p:sp>
            <p:nvSpPr>
              <p:cNvPr id="3" name="Marcador de contenido 2">
                <a:extLst>
                  <a:ext uri="{FF2B5EF4-FFF2-40B4-BE49-F238E27FC236}">
                    <a16:creationId xmlns:a16="http://schemas.microsoft.com/office/drawing/2014/main" id="{683DE000-A5F6-0E39-19D0-FF5354B407AF}"/>
                  </a:ext>
                </a:extLst>
              </p:cNvPr>
              <p:cNvSpPr>
                <a:spLocks noGrp="1" noRot="1" noChangeAspect="1" noMove="1" noResize="1" noEditPoints="1" noAdjustHandles="1" noChangeArrowheads="1" noChangeShapeType="1" noTextEdit="1"/>
              </p:cNvSpPr>
              <p:nvPr>
                <p:ph sz="half" idx="1"/>
              </p:nvPr>
            </p:nvSpPr>
            <p:spPr>
              <a:xfrm>
                <a:off x="1271451" y="1268413"/>
                <a:ext cx="3567249" cy="4827587"/>
              </a:xfrm>
              <a:blipFill>
                <a:blip r:embed="rId2"/>
                <a:stretch>
                  <a:fillRect l="-513" t="-253" r="-513"/>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5A3E96B4-081E-A583-D93F-119D0F568A4F}"/>
              </a:ext>
            </a:extLst>
          </p:cNvPr>
          <p:cNvSpPr>
            <a:spLocks noGrp="1"/>
          </p:cNvSpPr>
          <p:nvPr>
            <p:ph sz="half" idx="2"/>
          </p:nvPr>
        </p:nvSpPr>
        <p:spPr/>
        <p:txBody>
          <a:bodyPr/>
          <a:lstStyle/>
          <a:p>
            <a:pPr marL="0" indent="0">
              <a:buNone/>
            </a:pPr>
            <a:r>
              <a:rPr lang="es-MX" dirty="0"/>
              <a:t> </a:t>
            </a:r>
          </a:p>
        </p:txBody>
      </p:sp>
      <p:pic>
        <p:nvPicPr>
          <p:cNvPr id="7" name="Gráfico 6">
            <a:extLst>
              <a:ext uri="{FF2B5EF4-FFF2-40B4-BE49-F238E27FC236}">
                <a16:creationId xmlns:a16="http://schemas.microsoft.com/office/drawing/2014/main" id="{FCC4E0F0-8989-74F5-273B-72F0152BDD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726" y="2095435"/>
            <a:ext cx="4121690" cy="2903830"/>
          </a:xfrm>
          <a:prstGeom prst="rect">
            <a:avLst/>
          </a:prstGeom>
        </p:spPr>
      </p:pic>
      <p:sp>
        <p:nvSpPr>
          <p:cNvPr id="8" name="TextBox 51">
            <a:extLst>
              <a:ext uri="{FF2B5EF4-FFF2-40B4-BE49-F238E27FC236}">
                <a16:creationId xmlns:a16="http://schemas.microsoft.com/office/drawing/2014/main" id="{448A4B2F-056F-03D5-FB6A-FFAF92B7D525}"/>
              </a:ext>
            </a:extLst>
          </p:cNvPr>
          <p:cNvSpPr txBox="1"/>
          <p:nvPr/>
        </p:nvSpPr>
        <p:spPr>
          <a:xfrm>
            <a:off x="5987703" y="1655829"/>
            <a:ext cx="2093650" cy="307777"/>
          </a:xfrm>
          <a:prstGeom prst="rect">
            <a:avLst/>
          </a:prstGeom>
          <a:noFill/>
        </p:spPr>
        <p:txBody>
          <a:bodyPr wrap="none" rtlCol="0">
            <a:spAutoFit/>
          </a:bodyPr>
          <a:lstStyle/>
          <a:p>
            <a:r>
              <a:rPr lang="es-MX" sz="1400" dirty="0">
                <a:solidFill>
                  <a:srgbClr val="002060"/>
                </a:solidFill>
                <a:latin typeface="Calibri" panose="020F0502020204030204" pitchFamily="34" charset="0"/>
                <a:cs typeface="Calibri" panose="020F0502020204030204" pitchFamily="34" charset="0"/>
              </a:rPr>
              <a:t>Interpretación geométrica</a:t>
            </a:r>
          </a:p>
        </p:txBody>
      </p:sp>
    </p:spTree>
    <p:extLst>
      <p:ext uri="{BB962C8B-B14F-4D97-AF65-F5344CB8AC3E}">
        <p14:creationId xmlns:p14="http://schemas.microsoft.com/office/powerpoint/2010/main" val="322271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86EC94-8BD0-0DA5-4255-708A2CD72C02}"/>
              </a:ext>
            </a:extLst>
          </p:cNvPr>
          <p:cNvSpPr/>
          <p:nvPr/>
        </p:nvSpPr>
        <p:spPr bwMode="auto">
          <a:xfrm>
            <a:off x="4965341" y="1655828"/>
            <a:ext cx="4178659" cy="444017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dirty="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D2F69687-6836-411B-8859-538633BB9C50}"/>
              </a:ext>
            </a:extLst>
          </p:cNvPr>
          <p:cNvSpPr>
            <a:spLocks noGrp="1"/>
          </p:cNvSpPr>
          <p:nvPr>
            <p:ph type="title"/>
          </p:nvPr>
        </p:nvSpPr>
        <p:spPr>
          <a:xfrm>
            <a:off x="1371600" y="455711"/>
            <a:ext cx="7086600" cy="762000"/>
          </a:xfrm>
        </p:spPr>
        <p:txBody>
          <a:bodyPr/>
          <a:lstStyle/>
          <a:p>
            <a:r>
              <a:rPr lang="es-MX" sz="3600" dirty="0">
                <a:latin typeface="Calibri" panose="020F0502020204030204" pitchFamily="34" charset="0"/>
                <a:cs typeface="Calibri" panose="020F0502020204030204" pitchFamily="34" charset="0"/>
              </a:rPr>
              <a:t>Restricción de Norma (</a:t>
            </a:r>
            <a:r>
              <a:rPr lang="es-MX" sz="3600" noProof="1">
                <a:latin typeface="Calibri" panose="020F0502020204030204" pitchFamily="34" charset="0"/>
                <a:cs typeface="Calibri" panose="020F0502020204030204" pitchFamily="34" charset="0"/>
              </a:rPr>
              <a:t>MaxNorm</a:t>
            </a:r>
            <a:r>
              <a:rPr lang="es-MX" sz="3600" dirty="0">
                <a:latin typeface="Calibri" panose="020F0502020204030204" pitchFamily="34" charset="0"/>
                <a:cs typeface="Calibri" panose="020F0502020204030204" pitchFamily="34" charset="0"/>
              </a:rPr>
              <a:t>)</a:t>
            </a:r>
          </a:p>
        </p:txBody>
      </p:sp>
      <p:sp>
        <p:nvSpPr>
          <p:cNvPr id="3" name="Marcador de contenido 2">
            <a:extLst>
              <a:ext uri="{FF2B5EF4-FFF2-40B4-BE49-F238E27FC236}">
                <a16:creationId xmlns:a16="http://schemas.microsoft.com/office/drawing/2014/main" id="{FA61CCA0-F2E9-E922-E19B-7B8F58D93539}"/>
              </a:ext>
            </a:extLst>
          </p:cNvPr>
          <p:cNvSpPr>
            <a:spLocks noGrp="1"/>
          </p:cNvSpPr>
          <p:nvPr>
            <p:ph sz="half" idx="1"/>
          </p:nvPr>
        </p:nvSpPr>
        <p:spPr>
          <a:xfrm>
            <a:off x="1371600" y="1371600"/>
            <a:ext cx="3467100" cy="4724400"/>
          </a:xfrm>
        </p:spPr>
        <p:txBody>
          <a:bodyPr/>
          <a:lstStyle/>
          <a:p>
            <a:pPr marL="0" indent="0" algn="just">
              <a:buNone/>
            </a:pPr>
            <a:r>
              <a:rPr lang="es-MX" sz="1400" dirty="0">
                <a:latin typeface="Calibri" panose="020F0502020204030204" pitchFamily="34" charset="0"/>
                <a:cs typeface="Calibri" panose="020F0502020204030204" pitchFamily="34" charset="0"/>
              </a:rPr>
              <a:t>Otro término de regularización que se puede utilizar es el de restricción de norma o </a:t>
            </a:r>
            <a:r>
              <a:rPr lang="es-MX" sz="1400" noProof="1">
                <a:solidFill>
                  <a:srgbClr val="002060"/>
                </a:solidFill>
                <a:latin typeface="Calibri" panose="020F0502020204030204" pitchFamily="34" charset="0"/>
                <a:cs typeface="Calibri" panose="020F0502020204030204" pitchFamily="34" charset="0"/>
              </a:rPr>
              <a:t>MaxNorm</a:t>
            </a:r>
            <a:r>
              <a:rPr lang="es-MX" sz="1400" dirty="0">
                <a:latin typeface="Calibri" panose="020F0502020204030204" pitchFamily="34" charset="0"/>
                <a:cs typeface="Calibri" panose="020F0502020204030204" pitchFamily="34" charset="0"/>
              </a:rPr>
              <a:t>. Este método restringe los pesos de entrada de cada neurona a una norma menor o igual a un valor dado.</a:t>
            </a:r>
          </a:p>
          <a:p>
            <a:pPr marL="0" indent="0">
              <a:buNone/>
            </a:pPr>
            <a:endParaRPr lang="es-MX" sz="1400" dirty="0">
              <a:latin typeface="Calibri" panose="020F0502020204030204" pitchFamily="34" charset="0"/>
              <a:cs typeface="Calibri" panose="020F0502020204030204" pitchFamily="34" charset="0"/>
            </a:endParaRPr>
          </a:p>
        </p:txBody>
      </p:sp>
      <p:sp>
        <p:nvSpPr>
          <p:cNvPr id="4" name="Marcador de contenido 3">
            <a:extLst>
              <a:ext uri="{FF2B5EF4-FFF2-40B4-BE49-F238E27FC236}">
                <a16:creationId xmlns:a16="http://schemas.microsoft.com/office/drawing/2014/main" id="{F4118B86-07F6-659C-19A9-2F1B0781E609}"/>
              </a:ext>
            </a:extLst>
          </p:cNvPr>
          <p:cNvSpPr>
            <a:spLocks noGrp="1"/>
          </p:cNvSpPr>
          <p:nvPr>
            <p:ph sz="half" idx="2"/>
          </p:nvPr>
        </p:nvSpPr>
        <p:spPr/>
        <p:txBody>
          <a:bodyPr/>
          <a:lstStyle/>
          <a:p>
            <a:pPr marL="0" indent="0">
              <a:buNone/>
            </a:pPr>
            <a:r>
              <a:rPr lang="es-MX" dirty="0"/>
              <a:t> </a:t>
            </a:r>
          </a:p>
        </p:txBody>
      </p:sp>
      <p:pic>
        <p:nvPicPr>
          <p:cNvPr id="21" name="Gráfico 20">
            <a:extLst>
              <a:ext uri="{FF2B5EF4-FFF2-40B4-BE49-F238E27FC236}">
                <a16:creationId xmlns:a16="http://schemas.microsoft.com/office/drawing/2014/main" id="{FD4F149F-C2AE-F8B4-2970-7D81EB5178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5341" y="1963606"/>
            <a:ext cx="4178659" cy="4162873"/>
          </a:xfrm>
          <a:prstGeom prst="rect">
            <a:avLst/>
          </a:prstGeom>
        </p:spPr>
      </p:pic>
      <p:sp>
        <p:nvSpPr>
          <p:cNvPr id="6" name="TextBox 51">
            <a:extLst>
              <a:ext uri="{FF2B5EF4-FFF2-40B4-BE49-F238E27FC236}">
                <a16:creationId xmlns:a16="http://schemas.microsoft.com/office/drawing/2014/main" id="{2237390D-9ADF-BC1D-BE8F-D5012173C8A0}"/>
              </a:ext>
            </a:extLst>
          </p:cNvPr>
          <p:cNvSpPr txBox="1"/>
          <p:nvPr/>
        </p:nvSpPr>
        <p:spPr>
          <a:xfrm>
            <a:off x="5987703" y="1655829"/>
            <a:ext cx="2093650" cy="307777"/>
          </a:xfrm>
          <a:prstGeom prst="rect">
            <a:avLst/>
          </a:prstGeom>
          <a:noFill/>
        </p:spPr>
        <p:txBody>
          <a:bodyPr wrap="none" rtlCol="0">
            <a:spAutoFit/>
          </a:bodyPr>
          <a:lstStyle/>
          <a:p>
            <a:r>
              <a:rPr lang="es-MX" sz="1400" dirty="0">
                <a:solidFill>
                  <a:srgbClr val="002060"/>
                </a:solidFill>
                <a:latin typeface="Calibri" panose="020F0502020204030204" pitchFamily="34" charset="0"/>
                <a:cs typeface="Calibri" panose="020F0502020204030204" pitchFamily="34" charset="0"/>
              </a:rPr>
              <a:t>Interpretación geométrica</a:t>
            </a:r>
          </a:p>
        </p:txBody>
      </p:sp>
    </p:spTree>
    <p:extLst>
      <p:ext uri="{BB962C8B-B14F-4D97-AF65-F5344CB8AC3E}">
        <p14:creationId xmlns:p14="http://schemas.microsoft.com/office/powerpoint/2010/main" val="77063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09600"/>
            <a:ext cx="7086600" cy="452846"/>
          </a:xfrm>
        </p:spPr>
        <p:txBody>
          <a:bodyPr/>
          <a:lstStyle/>
          <a:p>
            <a:r>
              <a:rPr lang="es-MX" sz="3600" noProof="1">
                <a:latin typeface="Calibri" panose="020F0502020204030204" pitchFamily="34" charset="0"/>
                <a:cs typeface="Calibri" panose="020F0502020204030204" pitchFamily="34" charset="0"/>
              </a:rPr>
              <a:t>Dropout</a:t>
            </a:r>
          </a:p>
        </p:txBody>
      </p:sp>
      <p:sp>
        <p:nvSpPr>
          <p:cNvPr id="3" name="Marcador de contenido 2"/>
          <p:cNvSpPr>
            <a:spLocks noGrp="1"/>
          </p:cNvSpPr>
          <p:nvPr>
            <p:ph sz="half" idx="1"/>
          </p:nvPr>
        </p:nvSpPr>
        <p:spPr>
          <a:xfrm>
            <a:off x="1254033" y="1306286"/>
            <a:ext cx="3849189" cy="4789714"/>
          </a:xfrm>
        </p:spPr>
        <p:txBody>
          <a:bodyPr>
            <a:normAutofit/>
          </a:bodyPr>
          <a:lstStyle/>
          <a:p>
            <a:pPr marL="0" indent="0" algn="just">
              <a:buNone/>
              <a:tabLst>
                <a:tab pos="269875" algn="l"/>
              </a:tabLst>
            </a:pPr>
            <a:r>
              <a:rPr lang="es-MX" sz="1400" dirty="0">
                <a:latin typeface="Calibri" panose="020F0502020204030204" pitchFamily="34" charset="0"/>
                <a:cs typeface="Calibri" panose="020F0502020204030204" pitchFamily="34" charset="0"/>
              </a:rPr>
              <a:t>El </a:t>
            </a:r>
            <a:r>
              <a:rPr lang="es-MX" sz="1400" noProof="1">
                <a:solidFill>
                  <a:srgbClr val="002060"/>
                </a:solidFill>
                <a:latin typeface="Calibri" panose="020F0502020204030204" pitchFamily="34" charset="0"/>
                <a:cs typeface="Calibri" panose="020F0502020204030204" pitchFamily="34" charset="0"/>
              </a:rPr>
              <a:t>dropout</a:t>
            </a:r>
            <a:r>
              <a:rPr lang="es-MX" sz="1400" dirty="0">
                <a:latin typeface="Calibri" panose="020F0502020204030204" pitchFamily="34" charset="0"/>
                <a:cs typeface="Calibri" panose="020F0502020204030204" pitchFamily="34" charset="0"/>
              </a:rPr>
              <a:t> (o </a:t>
            </a:r>
            <a:r>
              <a:rPr lang="es-MX" sz="1400" dirty="0">
                <a:solidFill>
                  <a:srgbClr val="002060"/>
                </a:solidFill>
                <a:latin typeface="Calibri" panose="020F0502020204030204" pitchFamily="34" charset="0"/>
                <a:cs typeface="Calibri" panose="020F0502020204030204" pitchFamily="34" charset="0"/>
              </a:rPr>
              <a:t>abandono</a:t>
            </a:r>
            <a:r>
              <a:rPr lang="es-MX" sz="1400" dirty="0">
                <a:latin typeface="Calibri" panose="020F0502020204030204" pitchFamily="34" charset="0"/>
                <a:cs typeface="Calibri" panose="020F0502020204030204" pitchFamily="34" charset="0"/>
              </a:rPr>
              <a:t>) es una técnica de regularización para combatir el sobreajuste (o </a:t>
            </a:r>
            <a:r>
              <a:rPr lang="es-MX" sz="1400" noProof="1">
                <a:latin typeface="Calibri" panose="020F0502020204030204" pitchFamily="34" charset="0"/>
                <a:cs typeface="Calibri" panose="020F0502020204030204" pitchFamily="34" charset="0"/>
              </a:rPr>
              <a:t>sobreaprendizaje</a:t>
            </a:r>
            <a:r>
              <a:rPr lang="es-MX" sz="1400" dirty="0">
                <a:latin typeface="Calibri" panose="020F0502020204030204" pitchFamily="34" charset="0"/>
                <a:cs typeface="Calibri" panose="020F0502020204030204" pitchFamily="34" charset="0"/>
              </a:rPr>
              <a:t>) que se basa en la desactivación de neuronas al azar durante el aprendizaje.</a:t>
            </a:r>
          </a:p>
          <a:p>
            <a:pPr marL="0" indent="0" algn="just">
              <a:buNone/>
            </a:pPr>
            <a:r>
              <a:rPr lang="es-MX" sz="1400" dirty="0">
                <a:latin typeface="Calibri" panose="020F0502020204030204" pitchFamily="34" charset="0"/>
                <a:cs typeface="Calibri" panose="020F0502020204030204" pitchFamily="34" charset="0"/>
              </a:rPr>
              <a:t>En cada iteración del algoritmo de aprendizaje, se desactiva un pequeño porcentaje de  neuronas (0 a 50%) seleccionadas al azar. Las conexiones salientes de las neuronas no desactivadas son </a:t>
            </a:r>
            <a:r>
              <a:rPr lang="es-MX" sz="1400" noProof="1">
                <a:latin typeface="Calibri" panose="020F0502020204030204" pitchFamily="34" charset="0"/>
                <a:cs typeface="Calibri" panose="020F0502020204030204" pitchFamily="34" charset="0"/>
              </a:rPr>
              <a:t>reescaladas</a:t>
            </a:r>
            <a:r>
              <a:rPr lang="es-MX" sz="1400" dirty="0">
                <a:latin typeface="Calibri" panose="020F0502020204030204" pitchFamily="34" charset="0"/>
                <a:cs typeface="Calibri" panose="020F0502020204030204" pitchFamily="34" charset="0"/>
              </a:rPr>
              <a:t> para compensar el efecto y evitar la divergencia.</a:t>
            </a:r>
          </a:p>
          <a:p>
            <a:pPr marL="0" indent="0" algn="just">
              <a:buNone/>
            </a:pPr>
            <a:r>
              <a:rPr lang="es-MX" sz="1400" dirty="0">
                <a:latin typeface="Calibri" panose="020F0502020204030204" pitchFamily="34" charset="0"/>
                <a:cs typeface="Calibri" panose="020F0502020204030204" pitchFamily="34" charset="0"/>
              </a:rPr>
              <a:t>Una vez terminado el aprendizaje, se elimina el mecanismo de </a:t>
            </a:r>
            <a:r>
              <a:rPr lang="es-MX" sz="1400" noProof="1">
                <a:latin typeface="Calibri" panose="020F0502020204030204" pitchFamily="34" charset="0"/>
                <a:cs typeface="Calibri" panose="020F0502020204030204" pitchFamily="34" charset="0"/>
              </a:rPr>
              <a:t>dropout</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La red resultante puede considerarse como el promedio de muchas configuraciones diferentes. Por lo tanto, se puede decir que es similar al </a:t>
            </a:r>
            <a:r>
              <a:rPr lang="es-MX" sz="1400" dirty="0">
                <a:solidFill>
                  <a:srgbClr val="002060"/>
                </a:solidFill>
                <a:latin typeface="Calibri" panose="020F0502020204030204" pitchFamily="34" charset="0"/>
                <a:cs typeface="Calibri" panose="020F0502020204030204" pitchFamily="34" charset="0"/>
              </a:rPr>
              <a:t>promedio de un ensemble de redes neuronales</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El efecto que produce el </a:t>
            </a:r>
            <a:r>
              <a:rPr lang="es-MX" sz="1400" noProof="1">
                <a:latin typeface="Calibri" panose="020F0502020204030204" pitchFamily="34" charset="0"/>
                <a:cs typeface="Calibri" panose="020F0502020204030204" pitchFamily="34" charset="0"/>
              </a:rPr>
              <a:t>dropout</a:t>
            </a:r>
            <a:r>
              <a:rPr lang="es-MX" sz="1400" dirty="0">
                <a:latin typeface="Calibri" panose="020F0502020204030204" pitchFamily="34" charset="0"/>
                <a:cs typeface="Calibri" panose="020F0502020204030204" pitchFamily="34" charset="0"/>
              </a:rPr>
              <a:t> es el de evitar que las neuronas se especialicen para detectar ciertos patrones.</a:t>
            </a:r>
          </a:p>
        </p:txBody>
      </p:sp>
      <p:sp>
        <p:nvSpPr>
          <p:cNvPr id="6" name="Marcador de contenido 5">
            <a:extLst>
              <a:ext uri="{FF2B5EF4-FFF2-40B4-BE49-F238E27FC236}">
                <a16:creationId xmlns:a16="http://schemas.microsoft.com/office/drawing/2014/main" id="{C23F001E-11FF-1BCE-5D46-2861A105E3C3}"/>
              </a:ext>
            </a:extLst>
          </p:cNvPr>
          <p:cNvSpPr>
            <a:spLocks noGrp="1"/>
          </p:cNvSpPr>
          <p:nvPr>
            <p:ph sz="half" idx="2"/>
          </p:nvPr>
        </p:nvSpPr>
        <p:spPr>
          <a:xfrm>
            <a:off x="5322026" y="1524000"/>
            <a:ext cx="3467100" cy="4572000"/>
          </a:xfrm>
        </p:spPr>
        <p:txBody>
          <a:bodyPr/>
          <a:lstStyle/>
          <a:p>
            <a:pPr marL="0" indent="0">
              <a:buNone/>
            </a:pPr>
            <a:r>
              <a:rPr lang="es-MX" dirty="0"/>
              <a:t> </a:t>
            </a:r>
          </a:p>
        </p:txBody>
      </p:sp>
      <p:pic>
        <p:nvPicPr>
          <p:cNvPr id="6146" name="Picture 2" descr="http://everglory99.github.io/Intro_DL_TCC/intro_dl_images/dropout1.png"/>
          <p:cNvPicPr>
            <a:picLocks noChangeAspect="1" noChangeArrowheads="1"/>
          </p:cNvPicPr>
          <p:nvPr/>
        </p:nvPicPr>
        <p:blipFill rotWithShape="1">
          <a:blip r:embed="rId2">
            <a:extLst>
              <a:ext uri="{28A0092B-C50C-407E-A947-70E740481C1C}">
                <a14:useLocalDpi xmlns:a14="http://schemas.microsoft.com/office/drawing/2010/main" val="0"/>
              </a:ext>
            </a:extLst>
          </a:blip>
          <a:srcRect l="12207" t="7723" r="56903" b="11905"/>
          <a:stretch/>
        </p:blipFill>
        <p:spPr bwMode="auto">
          <a:xfrm>
            <a:off x="6042194" y="1582822"/>
            <a:ext cx="2061132" cy="22554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333CF39-A98B-4E06-A047-F98570789FA7}"/>
              </a:ext>
            </a:extLst>
          </p:cNvPr>
          <p:cNvSpPr txBox="1"/>
          <p:nvPr/>
        </p:nvSpPr>
        <p:spPr>
          <a:xfrm>
            <a:off x="6478718" y="1244268"/>
            <a:ext cx="1149674" cy="338554"/>
          </a:xfrm>
          <a:prstGeom prst="rect">
            <a:avLst/>
          </a:prstGeom>
          <a:noFill/>
        </p:spPr>
        <p:txBody>
          <a:bodyPr wrap="none" rtlCol="0">
            <a:spAutoFit/>
          </a:bodyPr>
          <a:lstStyle/>
          <a:p>
            <a:r>
              <a:rPr lang="es-MX" sz="1600" dirty="0">
                <a:solidFill>
                  <a:srgbClr val="002060"/>
                </a:solidFill>
                <a:latin typeface="Calibri" panose="020F0502020204030204" pitchFamily="34" charset="0"/>
                <a:cs typeface="Calibri" panose="020F0502020204030204" pitchFamily="34" charset="0"/>
              </a:rPr>
              <a:t>Sin </a:t>
            </a:r>
            <a:r>
              <a:rPr lang="es-MX" sz="1600" noProof="1">
                <a:solidFill>
                  <a:srgbClr val="002060"/>
                </a:solidFill>
                <a:latin typeface="Calibri" panose="020F0502020204030204" pitchFamily="34" charset="0"/>
                <a:cs typeface="Calibri" panose="020F0502020204030204" pitchFamily="34" charset="0"/>
              </a:rPr>
              <a:t>dropout</a:t>
            </a:r>
          </a:p>
        </p:txBody>
      </p:sp>
      <p:sp>
        <p:nvSpPr>
          <p:cNvPr id="5" name="CuadroTexto 4">
            <a:extLst>
              <a:ext uri="{FF2B5EF4-FFF2-40B4-BE49-F238E27FC236}">
                <a16:creationId xmlns:a16="http://schemas.microsoft.com/office/drawing/2014/main" id="{137FAF46-B21A-4695-8E17-A616832F4412}"/>
              </a:ext>
            </a:extLst>
          </p:cNvPr>
          <p:cNvSpPr txBox="1"/>
          <p:nvPr/>
        </p:nvSpPr>
        <p:spPr>
          <a:xfrm>
            <a:off x="6393887" y="3897141"/>
            <a:ext cx="1234505" cy="338554"/>
          </a:xfrm>
          <a:prstGeom prst="rect">
            <a:avLst/>
          </a:prstGeom>
          <a:noFill/>
        </p:spPr>
        <p:txBody>
          <a:bodyPr wrap="none" rtlCol="0">
            <a:spAutoFit/>
          </a:bodyPr>
          <a:lstStyle/>
          <a:p>
            <a:r>
              <a:rPr lang="es-MX" sz="1600" dirty="0">
                <a:solidFill>
                  <a:srgbClr val="002060"/>
                </a:solidFill>
                <a:latin typeface="Calibri" panose="020F0502020204030204" pitchFamily="34" charset="0"/>
                <a:cs typeface="Calibri" panose="020F0502020204030204" pitchFamily="34" charset="0"/>
              </a:rPr>
              <a:t>Con </a:t>
            </a:r>
            <a:r>
              <a:rPr lang="es-MX" sz="1600" noProof="1">
                <a:solidFill>
                  <a:srgbClr val="002060"/>
                </a:solidFill>
                <a:latin typeface="Calibri" panose="020F0502020204030204" pitchFamily="34" charset="0"/>
                <a:cs typeface="Calibri" panose="020F0502020204030204" pitchFamily="34" charset="0"/>
              </a:rPr>
              <a:t>dropout</a:t>
            </a:r>
          </a:p>
        </p:txBody>
      </p:sp>
      <p:pic>
        <p:nvPicPr>
          <p:cNvPr id="8" name="Picture 2" descr="http://everglory99.github.io/Intro_DL_TCC/intro_dl_images/dropout1.png">
            <a:extLst>
              <a:ext uri="{FF2B5EF4-FFF2-40B4-BE49-F238E27FC236}">
                <a16:creationId xmlns:a16="http://schemas.microsoft.com/office/drawing/2014/main" id="{5DEA7E86-E8C8-FB35-F95E-F8A0207B5D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07" t="7723" r="17203" b="11905"/>
          <a:stretch/>
        </p:blipFill>
        <p:spPr bwMode="auto">
          <a:xfrm>
            <a:off x="6042194" y="4206251"/>
            <a:ext cx="2061132" cy="225549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CE3F5F97-6F7A-589D-FFF3-E9DCFB767D14}"/>
              </a:ext>
            </a:extLst>
          </p:cNvPr>
          <p:cNvSpPr txBox="1"/>
          <p:nvPr/>
        </p:nvSpPr>
        <p:spPr>
          <a:xfrm>
            <a:off x="1254033" y="6437500"/>
            <a:ext cx="7535093" cy="430887"/>
          </a:xfrm>
          <a:prstGeom prst="rect">
            <a:avLst/>
          </a:prstGeom>
          <a:noFill/>
        </p:spPr>
        <p:txBody>
          <a:bodyPr wrap="square">
            <a:spAutoFit/>
          </a:bodyPr>
          <a:lstStyle/>
          <a:p>
            <a:r>
              <a:rPr lang="en-US" sz="1100" dirty="0">
                <a:latin typeface="Calibri" panose="020F0502020204030204" pitchFamily="34" charset="0"/>
                <a:cs typeface="Calibri" panose="020F0502020204030204" pitchFamily="34" charset="0"/>
              </a:rPr>
              <a:t>Srivastava, N., Hinton, G., </a:t>
            </a:r>
            <a:r>
              <a:rPr lang="en-US" sz="1100" noProof="1">
                <a:latin typeface="Calibri" panose="020F0502020204030204" pitchFamily="34" charset="0"/>
                <a:cs typeface="Calibri" panose="020F0502020204030204" pitchFamily="34" charset="0"/>
              </a:rPr>
              <a:t>Krizhevsky, A., Sutskever, I.,  &amp; Salakhutdinov</a:t>
            </a:r>
            <a:r>
              <a:rPr lang="en-US" sz="1100" dirty="0">
                <a:latin typeface="Calibri" panose="020F0502020204030204" pitchFamily="34" charset="0"/>
                <a:cs typeface="Calibri" panose="020F0502020204030204" pitchFamily="34" charset="0"/>
              </a:rPr>
              <a:t>, R. (2014). </a:t>
            </a:r>
            <a:r>
              <a:rPr lang="en-US" sz="1100" dirty="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Dropout: A Simple Way to Prevent Neural Networks from Overfitting</a:t>
            </a:r>
            <a:r>
              <a:rPr lang="en-US" sz="1100" dirty="0">
                <a:latin typeface="Calibri" panose="020F0502020204030204" pitchFamily="34" charset="0"/>
                <a:cs typeface="Calibri" panose="020F0502020204030204" pitchFamily="34" charset="0"/>
              </a:rPr>
              <a:t>. Journal of Machine Learning Research, 15, 1929–1958.</a:t>
            </a:r>
            <a:endParaRPr lang="es-MX"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4215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482600"/>
            <a:ext cx="8099245" cy="660400"/>
          </a:xfrm>
        </p:spPr>
        <p:txBody>
          <a:bodyPr/>
          <a:lstStyle/>
          <a:p>
            <a:r>
              <a:rPr lang="es-MX" sz="3600" dirty="0">
                <a:latin typeface="Calibri" panose="020F0502020204030204" pitchFamily="34" charset="0"/>
                <a:cs typeface="Calibri" panose="020F0502020204030204" pitchFamily="34" charset="0"/>
              </a:rPr>
              <a:t>Efectos del </a:t>
            </a:r>
            <a:r>
              <a:rPr lang="es-MX" sz="3600" noProof="1">
                <a:latin typeface="Calibri" panose="020F0502020204030204" pitchFamily="34" charset="0"/>
                <a:cs typeface="Calibri" panose="020F0502020204030204" pitchFamily="34" charset="0"/>
              </a:rPr>
              <a:t>Dropout</a:t>
            </a:r>
          </a:p>
        </p:txBody>
      </p:sp>
      <p:sp>
        <p:nvSpPr>
          <p:cNvPr id="3" name="Marcador de contenido 2"/>
          <p:cNvSpPr>
            <a:spLocks noGrp="1"/>
          </p:cNvSpPr>
          <p:nvPr>
            <p:ph idx="1"/>
          </p:nvPr>
        </p:nvSpPr>
        <p:spPr/>
        <p:txBody>
          <a:bodyPr/>
          <a:lstStyle/>
          <a:p>
            <a:pPr marL="0" indent="0">
              <a:buNone/>
            </a:pPr>
            <a:r>
              <a:rPr lang="es-MX" dirty="0"/>
              <a:t> </a:t>
            </a:r>
          </a:p>
        </p:txBody>
      </p:sp>
      <p:pic>
        <p:nvPicPr>
          <p:cNvPr id="4" name="Imagen 3"/>
          <p:cNvPicPr>
            <a:picLocks noChangeAspect="1"/>
          </p:cNvPicPr>
          <p:nvPr/>
        </p:nvPicPr>
        <p:blipFill>
          <a:blip r:embed="rId2"/>
          <a:stretch>
            <a:fillRect/>
          </a:stretch>
        </p:blipFill>
        <p:spPr>
          <a:xfrm>
            <a:off x="1714500" y="1550483"/>
            <a:ext cx="6400800" cy="4824917"/>
          </a:xfrm>
          <a:prstGeom prst="rect">
            <a:avLst/>
          </a:prstGeom>
        </p:spPr>
      </p:pic>
      <p:sp>
        <p:nvSpPr>
          <p:cNvPr id="5" name="CuadroTexto 4">
            <a:extLst>
              <a:ext uri="{FF2B5EF4-FFF2-40B4-BE49-F238E27FC236}">
                <a16:creationId xmlns:a16="http://schemas.microsoft.com/office/drawing/2014/main" id="{8389BFBE-32B0-63F2-4116-45EFE7C0F078}"/>
              </a:ext>
            </a:extLst>
          </p:cNvPr>
          <p:cNvSpPr txBox="1"/>
          <p:nvPr/>
        </p:nvSpPr>
        <p:spPr>
          <a:xfrm>
            <a:off x="5913120" y="5334000"/>
            <a:ext cx="1717137" cy="307777"/>
          </a:xfrm>
          <a:prstGeom prst="rect">
            <a:avLst/>
          </a:prstGeom>
          <a:noFill/>
        </p:spPr>
        <p:txBody>
          <a:bodyPr wrap="none" rtlCol="0">
            <a:spAutoFit/>
          </a:bodyPr>
          <a:lstStyle/>
          <a:p>
            <a:r>
              <a:rPr lang="es-MX" sz="1400" dirty="0"/>
              <a:t>Mejor generalización</a:t>
            </a:r>
          </a:p>
        </p:txBody>
      </p:sp>
    </p:spTree>
    <p:extLst>
      <p:ext uri="{BB962C8B-B14F-4D97-AF65-F5344CB8AC3E}">
        <p14:creationId xmlns:p14="http://schemas.microsoft.com/office/powerpoint/2010/main" val="172532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33440CA-41A5-5ECE-24AF-9F3EBC85B56F}"/>
              </a:ext>
            </a:extLst>
          </p:cNvPr>
          <p:cNvSpPr>
            <a:spLocks noGrp="1"/>
          </p:cNvSpPr>
          <p:nvPr>
            <p:ph type="title"/>
          </p:nvPr>
        </p:nvSpPr>
        <p:spPr>
          <a:xfrm>
            <a:off x="1371600" y="609600"/>
            <a:ext cx="7086600" cy="435429"/>
          </a:xfrm>
        </p:spPr>
        <p:txBody>
          <a:bodyPr/>
          <a:lstStyle/>
          <a:p>
            <a:r>
              <a:rPr lang="es-MX" sz="3600" dirty="0">
                <a:latin typeface="Calibri" panose="020F0502020204030204" pitchFamily="34" charset="0"/>
                <a:cs typeface="Calibri" panose="020F0502020204030204" pitchFamily="34" charset="0"/>
              </a:rPr>
              <a:t>Normalización por Lotes</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9320E2EF-6AD9-228D-A6DA-968EF33BB57B}"/>
                  </a:ext>
                </a:extLst>
              </p:cNvPr>
              <p:cNvSpPr>
                <a:spLocks noGrp="1"/>
              </p:cNvSpPr>
              <p:nvPr>
                <p:ph sz="half" idx="1"/>
              </p:nvPr>
            </p:nvSpPr>
            <p:spPr>
              <a:xfrm>
                <a:off x="1262743" y="1306286"/>
                <a:ext cx="3814354" cy="4789714"/>
              </a:xfrm>
            </p:spPr>
            <p:txBody>
              <a:bodyPr lIns="36000" tIns="0" rIns="36000" bIns="0"/>
              <a:lstStyle/>
              <a:p>
                <a:pPr marL="0" indent="0" algn="just">
                  <a:buNone/>
                </a:pPr>
                <a:r>
                  <a:rPr lang="es-MX" sz="1400" dirty="0">
                    <a:latin typeface="Calibri" panose="020F0502020204030204" pitchFamily="34" charset="0"/>
                    <a:cs typeface="Calibri" panose="020F0502020204030204" pitchFamily="34" charset="0"/>
                  </a:rPr>
                  <a:t>La normalización por lotes (</a:t>
                </a:r>
                <a:r>
                  <a:rPr lang="es-MX" sz="1400" noProof="1">
                    <a:solidFill>
                      <a:srgbClr val="002060"/>
                    </a:solidFill>
                    <a:latin typeface="Calibri" panose="020F0502020204030204" pitchFamily="34" charset="0"/>
                    <a:cs typeface="Calibri" panose="020F0502020204030204" pitchFamily="34" charset="0"/>
                  </a:rPr>
                  <a:t>Batch Normalization</a:t>
                </a:r>
                <a:r>
                  <a:rPr lang="es-MX" sz="1400" dirty="0">
                    <a:latin typeface="Calibri" panose="020F0502020204030204" pitchFamily="34" charset="0"/>
                    <a:cs typeface="Calibri" panose="020F0502020204030204" pitchFamily="34" charset="0"/>
                  </a:rPr>
                  <a:t>) consiste en normalizar las entradas de una capa de manera que tengan media cero y varianza unitaria. </a:t>
                </a:r>
              </a:p>
              <a:p>
                <a:pPr marL="0" indent="0" algn="just">
                  <a:buNone/>
                </a:pPr>
                <a:r>
                  <a:rPr lang="es-MX" sz="1400" dirty="0">
                    <a:latin typeface="Calibri" panose="020F0502020204030204" pitchFamily="34" charset="0"/>
                    <a:cs typeface="Calibri" panose="020F0502020204030204" pitchFamily="34" charset="0"/>
                  </a:rPr>
                  <a:t>La normalización por lotes tiene un efecto de regularización y por lo tanto puede mejorar la capacidad de generalización. Además, puede mejorar la estabilidad y velocidad de entrenamiento.</a:t>
                </a:r>
              </a:p>
              <a:p>
                <a:pPr marL="0" indent="0" algn="just">
                  <a:buNone/>
                </a:pPr>
                <a:r>
                  <a:rPr lang="es-MX" sz="1400" dirty="0">
                    <a:latin typeface="Calibri" panose="020F0502020204030204" pitchFamily="34" charset="0"/>
                    <a:cs typeface="Calibri" panose="020F0502020204030204" pitchFamily="34" charset="0"/>
                  </a:rPr>
                  <a:t>Sea </a:t>
                </a:r>
                <a14:m>
                  <m:oMath xmlns:m="http://schemas.openxmlformats.org/officeDocument/2006/math">
                    <m:r>
                      <a:rPr lang="es-MX" sz="1400" i="1" dirty="0" smtClean="0">
                        <a:latin typeface="Cambria Math" panose="02040503050406030204" pitchFamily="18" charset="0"/>
                        <a:cs typeface="Calibri" panose="020F0502020204030204" pitchFamily="34" charset="0"/>
                      </a:rPr>
                      <m:t>𝑋</m:t>
                    </m:r>
                    <m:r>
                      <a:rPr lang="es-MX" sz="1400" b="0" i="1" dirty="0" smtClean="0">
                        <a:latin typeface="Cambria Math" panose="02040503050406030204" pitchFamily="18" charset="0"/>
                        <a:cs typeface="Calibri" panose="020F0502020204030204" pitchFamily="34" charset="0"/>
                      </a:rPr>
                      <m:t>(</m:t>
                    </m:r>
                    <m:r>
                      <a:rPr lang="es-MX" sz="1400" b="0" i="1" dirty="0" smtClean="0">
                        <a:latin typeface="Cambria Math" panose="02040503050406030204" pitchFamily="18" charset="0"/>
                        <a:cs typeface="Calibri" panose="020F0502020204030204" pitchFamily="34" charset="0"/>
                      </a:rPr>
                      <m:t>𝑖</m:t>
                    </m:r>
                    <m:r>
                      <a:rPr lang="es-MX" sz="1400" b="0" i="1" dirty="0" smtClean="0">
                        <a:latin typeface="Cambria Math" panose="02040503050406030204" pitchFamily="18" charset="0"/>
                        <a:cs typeface="Calibri" panose="020F0502020204030204" pitchFamily="34" charset="0"/>
                      </a:rPr>
                      <m:t>)</m:t>
                    </m:r>
                  </m:oMath>
                </a14:m>
                <a:r>
                  <a:rPr lang="es-MX" sz="1400" dirty="0">
                    <a:latin typeface="Calibri" panose="020F0502020204030204" pitchFamily="34" charset="0"/>
                    <a:cs typeface="Calibri" panose="020F0502020204030204" pitchFamily="34" charset="0"/>
                  </a:rPr>
                  <a:t> la entrada de una capa en un </a:t>
                </a:r>
                <a:r>
                  <a:rPr lang="es-MX" sz="1400" noProof="1">
                    <a:latin typeface="Calibri" panose="020F0502020204030204" pitchFamily="34" charset="0"/>
                    <a:cs typeface="Calibri" panose="020F0502020204030204" pitchFamily="34" charset="0"/>
                  </a:rPr>
                  <a:t>mini-batch</a:t>
                </a:r>
                <a:r>
                  <a:rPr lang="es-MX" sz="1400" dirty="0">
                    <a:latin typeface="Calibri" panose="020F0502020204030204" pitchFamily="34" charset="0"/>
                    <a:cs typeface="Calibri" panose="020F0502020204030204" pitchFamily="34" charset="0"/>
                  </a:rPr>
                  <a:t>. La normalización por lotes consiste en:</a:t>
                </a:r>
              </a:p>
              <a:p>
                <a:pPr>
                  <a:buFont typeface="+mj-lt"/>
                  <a:buAutoNum type="arabicPeriod"/>
                </a:pPr>
                <a:r>
                  <a:rPr lang="es-MX" sz="1400" b="0" dirty="0">
                    <a:latin typeface="Calibri" panose="020F0502020204030204" pitchFamily="34" charset="0"/>
                    <a:ea typeface="Cambria Math" panose="02040503050406030204" pitchFamily="18" charset="0"/>
                    <a:cs typeface="Calibri" panose="020F0502020204030204" pitchFamily="34" charset="0"/>
                  </a:rPr>
                  <a:t>Calcular la media del </a:t>
                </a:r>
                <a:r>
                  <a:rPr lang="es-MX" sz="1400" b="0" noProof="1">
                    <a:latin typeface="Calibri" panose="020F0502020204030204" pitchFamily="34" charset="0"/>
                    <a:ea typeface="Cambria Math" panose="02040503050406030204" pitchFamily="18" charset="0"/>
                    <a:cs typeface="Calibri" panose="020F0502020204030204" pitchFamily="34" charset="0"/>
                  </a:rPr>
                  <a:t>mini-batch</a:t>
                </a:r>
              </a:p>
              <a:p>
                <a:pPr marL="0" indent="0">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i="1" smtClean="0">
                              <a:latin typeface="Cambria Math" panose="02040503050406030204" pitchFamily="18" charset="0"/>
                              <a:ea typeface="Cambria Math" panose="02040503050406030204" pitchFamily="18" charset="0"/>
                              <a:cs typeface="Calibri" panose="020F0502020204030204" pitchFamily="34" charset="0"/>
                            </a:rPr>
                            <m:t>𝜇</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𝐵</m:t>
                          </m:r>
                        </m:sub>
                      </m:sSub>
                      <m:r>
                        <a:rPr lang="es-MX" sz="1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ea typeface="Cambria Math" panose="02040503050406030204" pitchFamily="18" charset="0"/>
                              <a:cs typeface="Calibri" panose="020F0502020204030204" pitchFamily="34" charset="0"/>
                            </a:rPr>
                            <m:t>1</m:t>
                          </m:r>
                        </m:num>
                        <m:den>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𝑚</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𝐵</m:t>
                              </m:r>
                            </m:sub>
                          </m:sSub>
                        </m:den>
                      </m:f>
                      <m:nary>
                        <m:naryPr>
                          <m:chr m:val="∑"/>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es-MX" sz="1400" b="0" i="1" smtClean="0">
                              <a:latin typeface="Cambria Math" panose="02040503050406030204" pitchFamily="18" charset="0"/>
                              <a:ea typeface="Cambria Math" panose="02040503050406030204" pitchFamily="18" charset="0"/>
                              <a:cs typeface="Calibri" panose="020F0502020204030204" pitchFamily="34" charset="0"/>
                            </a:rPr>
                            <m:t>𝑖</m:t>
                          </m:r>
                          <m:r>
                            <a:rPr lang="es-MX" sz="1400" b="0" i="1" smtClean="0">
                              <a:latin typeface="Cambria Math" panose="02040503050406030204" pitchFamily="18" charset="0"/>
                              <a:ea typeface="Cambria Math" panose="02040503050406030204" pitchFamily="18" charset="0"/>
                              <a:cs typeface="Calibri" panose="020F0502020204030204" pitchFamily="34" charset="0"/>
                            </a:rPr>
                            <m:t>=1</m:t>
                          </m:r>
                        </m:sub>
                        <m:sup>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𝑚</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𝐵</m:t>
                              </m:r>
                            </m:sub>
                          </m:sSub>
                        </m:sup>
                        <m:e>
                          <m:r>
                            <a:rPr lang="es-MX" sz="1400" b="0" i="1" smtClean="0">
                              <a:latin typeface="Cambria Math" panose="02040503050406030204" pitchFamily="18" charset="0"/>
                              <a:ea typeface="Cambria Math" panose="02040503050406030204" pitchFamily="18" charset="0"/>
                              <a:cs typeface="Calibri" panose="020F0502020204030204" pitchFamily="34" charset="0"/>
                            </a:rPr>
                            <m:t>𝑌</m:t>
                          </m:r>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𝑖</m:t>
                          </m:r>
                          <m:r>
                            <a:rPr lang="es-MX" sz="1400" b="0" i="1" smtClean="0">
                              <a:latin typeface="Cambria Math" panose="02040503050406030204" pitchFamily="18" charset="0"/>
                              <a:ea typeface="Cambria Math" panose="02040503050406030204" pitchFamily="18" charset="0"/>
                              <a:cs typeface="Calibri" panose="020F0502020204030204" pitchFamily="34" charset="0"/>
                            </a:rPr>
                            <m:t>)</m:t>
                          </m:r>
                        </m:e>
                      </m:nary>
                    </m:oMath>
                  </m:oMathPara>
                </a14:m>
                <a:endParaRPr lang="es-MX" sz="1400" dirty="0">
                  <a:latin typeface="Calibri" panose="020F0502020204030204" pitchFamily="34" charset="0"/>
                  <a:cs typeface="Calibri" panose="020F0502020204030204" pitchFamily="34" charset="0"/>
                </a:endParaRPr>
              </a:p>
              <a:p>
                <a:pPr>
                  <a:buFont typeface="+mj-lt"/>
                  <a:buAutoNum type="arabicPeriod" startAt="2"/>
                </a:pPr>
                <a:r>
                  <a:rPr lang="es-MX" sz="1400" b="0" dirty="0">
                    <a:latin typeface="Calibri" panose="020F0502020204030204" pitchFamily="34" charset="0"/>
                    <a:ea typeface="Cambria Math" panose="02040503050406030204" pitchFamily="18" charset="0"/>
                    <a:cs typeface="Calibri" panose="020F0502020204030204" pitchFamily="34" charset="0"/>
                  </a:rPr>
                  <a:t>Calcular la varianza del </a:t>
                </a:r>
                <a:r>
                  <a:rPr lang="es-MX" sz="1400" b="0" noProof="1">
                    <a:latin typeface="Calibri" panose="020F0502020204030204" pitchFamily="34" charset="0"/>
                    <a:ea typeface="Cambria Math" panose="02040503050406030204" pitchFamily="18" charset="0"/>
                    <a:cs typeface="Calibri" panose="020F0502020204030204" pitchFamily="34" charset="0"/>
                  </a:rPr>
                  <a:t>mini-batch</a:t>
                </a:r>
              </a:p>
              <a:p>
                <a:pPr marL="0" indent="0">
                  <a:buNone/>
                </a:pPr>
                <a14:m>
                  <m:oMathPara xmlns:m="http://schemas.openxmlformats.org/officeDocument/2006/math">
                    <m:oMathParaPr>
                      <m:jc m:val="centerGroup"/>
                    </m:oMathParaPr>
                    <m:oMath xmlns:m="http://schemas.openxmlformats.org/officeDocument/2006/math">
                      <m:sSubSup>
                        <m:sSub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SupPr>
                        <m:e>
                          <m:r>
                            <a:rPr lang="es-MX" sz="1400" b="0" i="1" smtClean="0">
                              <a:latin typeface="Cambria Math" panose="02040503050406030204" pitchFamily="18" charset="0"/>
                              <a:ea typeface="Cambria Math" panose="02040503050406030204" pitchFamily="18" charset="0"/>
                              <a:cs typeface="Calibri" panose="020F0502020204030204" pitchFamily="34" charset="0"/>
                            </a:rPr>
                            <m:t>𝜎</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𝐵</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bSup>
                      <m:r>
                        <a:rPr lang="es-MX" sz="1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ea typeface="Cambria Math" panose="02040503050406030204" pitchFamily="18" charset="0"/>
                              <a:cs typeface="Calibri" panose="020F0502020204030204" pitchFamily="34" charset="0"/>
                            </a:rPr>
                            <m:t>1</m:t>
                          </m:r>
                        </m:num>
                        <m:den>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𝑚</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𝐵</m:t>
                              </m:r>
                            </m:sub>
                          </m:sSub>
                        </m:den>
                      </m:f>
                      <m:nary>
                        <m:naryPr>
                          <m:chr m:val="∑"/>
                          <m:ctrlPr>
                            <a:rPr lang="es-MX" sz="1400" i="1">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es-MX" sz="1400" i="1">
                              <a:latin typeface="Cambria Math" panose="02040503050406030204" pitchFamily="18" charset="0"/>
                              <a:ea typeface="Cambria Math" panose="02040503050406030204" pitchFamily="18" charset="0"/>
                              <a:cs typeface="Calibri" panose="020F0502020204030204" pitchFamily="34" charset="0"/>
                            </a:rPr>
                            <m:t>𝑖</m:t>
                          </m:r>
                          <m:r>
                            <a:rPr lang="es-MX" sz="1400" i="1">
                              <a:latin typeface="Cambria Math" panose="02040503050406030204" pitchFamily="18" charset="0"/>
                              <a:ea typeface="Cambria Math" panose="02040503050406030204" pitchFamily="18" charset="0"/>
                              <a:cs typeface="Calibri" panose="020F0502020204030204" pitchFamily="34" charset="0"/>
                            </a:rPr>
                            <m:t>=1</m:t>
                          </m:r>
                        </m:sub>
                        <m:sup>
                          <m:sSub>
                            <m:sSubPr>
                              <m:ctrlPr>
                                <a:rPr lang="es-MX" sz="1400" i="1">
                                  <a:latin typeface="Cambria Math" panose="02040503050406030204" pitchFamily="18" charset="0"/>
                                  <a:ea typeface="Cambria Math" panose="02040503050406030204" pitchFamily="18" charset="0"/>
                                  <a:cs typeface="Calibri" panose="020F0502020204030204" pitchFamily="34" charset="0"/>
                                </a:rPr>
                              </m:ctrlPr>
                            </m:sSubPr>
                            <m:e>
                              <m:r>
                                <a:rPr lang="es-MX" sz="1400" i="1">
                                  <a:latin typeface="Cambria Math" panose="02040503050406030204" pitchFamily="18" charset="0"/>
                                  <a:ea typeface="Cambria Math" panose="02040503050406030204" pitchFamily="18" charset="0"/>
                                  <a:cs typeface="Calibri" panose="020F0502020204030204" pitchFamily="34" charset="0"/>
                                </a:rPr>
                                <m:t>𝑚</m:t>
                              </m:r>
                            </m:e>
                            <m:sub>
                              <m:r>
                                <a:rPr lang="es-MX" sz="1400" i="1">
                                  <a:latin typeface="Cambria Math" panose="02040503050406030204" pitchFamily="18" charset="0"/>
                                  <a:ea typeface="Cambria Math" panose="02040503050406030204" pitchFamily="18" charset="0"/>
                                  <a:cs typeface="Calibri" panose="020F0502020204030204" pitchFamily="34" charset="0"/>
                                </a:rPr>
                                <m:t>𝐵</m:t>
                              </m:r>
                            </m:sub>
                          </m:sSub>
                        </m:sup>
                        <m:e>
                          <m:sSup>
                            <m:s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ea typeface="Cambria Math" panose="02040503050406030204" pitchFamily="18" charset="0"/>
                                      <a:cs typeface="Calibri" panose="020F0502020204030204" pitchFamily="34" charset="0"/>
                                    </a:rPr>
                                    <m:t>𝑌</m:t>
                                  </m:r>
                                  <m:d>
                                    <m:dPr>
                                      <m:ctrlPr>
                                        <a:rPr lang="es-MX" sz="1400" i="1">
                                          <a:latin typeface="Cambria Math" panose="02040503050406030204" pitchFamily="18" charset="0"/>
                                          <a:ea typeface="Cambria Math" panose="02040503050406030204" pitchFamily="18" charset="0"/>
                                          <a:cs typeface="Calibri" panose="020F0502020204030204" pitchFamily="34" charset="0"/>
                                        </a:rPr>
                                      </m:ctrlPr>
                                    </m:dPr>
                                    <m:e>
                                      <m:r>
                                        <a:rPr lang="es-MX" sz="1400" i="1">
                                          <a:latin typeface="Cambria Math" panose="02040503050406030204" pitchFamily="18" charset="0"/>
                                          <a:ea typeface="Cambria Math" panose="02040503050406030204" pitchFamily="18" charset="0"/>
                                          <a:cs typeface="Calibri" panose="020F0502020204030204" pitchFamily="34" charset="0"/>
                                        </a:rPr>
                                        <m:t>𝑖</m:t>
                                      </m:r>
                                    </m:e>
                                  </m:d>
                                  <m:r>
                                    <a:rPr lang="es-MX" sz="1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ea typeface="Cambria Math" panose="02040503050406030204" pitchFamily="18" charset="0"/>
                                          <a:cs typeface="Calibri" panose="020F0502020204030204" pitchFamily="34" charset="0"/>
                                        </a:rPr>
                                      </m:ctrlPr>
                                    </m:sSubPr>
                                    <m:e>
                                      <m:r>
                                        <a:rPr lang="es-MX" sz="1400" i="1">
                                          <a:latin typeface="Cambria Math" panose="02040503050406030204" pitchFamily="18" charset="0"/>
                                          <a:ea typeface="Cambria Math" panose="02040503050406030204" pitchFamily="18" charset="0"/>
                                          <a:cs typeface="Calibri" panose="020F0502020204030204" pitchFamily="34" charset="0"/>
                                        </a:rPr>
                                        <m:t>𝜇</m:t>
                                      </m:r>
                                    </m:e>
                                    <m:sub>
                                      <m:r>
                                        <a:rPr lang="es-MX" sz="1400" i="1">
                                          <a:latin typeface="Cambria Math" panose="02040503050406030204" pitchFamily="18" charset="0"/>
                                          <a:ea typeface="Cambria Math" panose="02040503050406030204" pitchFamily="18" charset="0"/>
                                          <a:cs typeface="Calibri" panose="020F0502020204030204" pitchFamily="34" charset="0"/>
                                        </a:rPr>
                                        <m:t>𝐵</m:t>
                                      </m:r>
                                    </m:sub>
                                  </m:sSub>
                                </m:e>
                              </m:d>
                            </m:e>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p>
                        </m:e>
                      </m:nary>
                    </m:oMath>
                  </m:oMathPara>
                </a14:m>
                <a:endParaRPr lang="es-MX" sz="1400" dirty="0">
                  <a:latin typeface="Calibri" panose="020F0502020204030204" pitchFamily="34" charset="0"/>
                  <a:cs typeface="Calibri" panose="020F0502020204030204" pitchFamily="34" charset="0"/>
                </a:endParaRPr>
              </a:p>
              <a:p>
                <a:pPr>
                  <a:buFont typeface="+mj-lt"/>
                  <a:buAutoNum type="arabicPeriod" startAt="3"/>
                </a:pPr>
                <a:r>
                  <a:rPr lang="es-MX" sz="1400" dirty="0">
                    <a:latin typeface="Calibri" panose="020F0502020204030204" pitchFamily="34" charset="0"/>
                    <a:cs typeface="Calibri" panose="020F0502020204030204" pitchFamily="34" charset="0"/>
                  </a:rPr>
                  <a:t>Calcular</a:t>
                </a:r>
                <a14:m>
                  <m:oMath xmlns:m="http://schemas.openxmlformats.org/officeDocument/2006/math">
                    <m:r>
                      <a:rPr lang="es-MX" sz="1400" b="0" i="0" smtClean="0">
                        <a:latin typeface="Cambria Math" panose="02040503050406030204" pitchFamily="18" charset="0"/>
                        <a:cs typeface="Calibri" panose="020F0502020204030204" pitchFamily="34" charset="0"/>
                      </a:rPr>
                      <m:t> </m:t>
                    </m:r>
                    <m:acc>
                      <m:accPr>
                        <m:chr m:val="̂"/>
                        <m:ctrlPr>
                          <a:rPr lang="es-MX" sz="1400" i="1" smtClean="0">
                            <a:latin typeface="Cambria Math" panose="02040503050406030204" pitchFamily="18" charset="0"/>
                            <a:cs typeface="Calibri" panose="020F0502020204030204" pitchFamily="34" charset="0"/>
                          </a:rPr>
                        </m:ctrlPr>
                      </m:accPr>
                      <m:e>
                        <m:r>
                          <a:rPr lang="es-MX" sz="1400" b="0" i="1" smtClean="0">
                            <a:latin typeface="Cambria Math" panose="02040503050406030204" pitchFamily="18" charset="0"/>
                            <a:cs typeface="Calibri" panose="020F0502020204030204" pitchFamily="34" charset="0"/>
                          </a:rPr>
                          <m:t>𝑌</m:t>
                        </m:r>
                      </m:e>
                    </m:acc>
                    <m:d>
                      <m:dPr>
                        <m:ctrlPr>
                          <a:rPr lang="es-MX" sz="1400" b="0" i="1" smtClean="0">
                            <a:latin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cs typeface="Calibri" panose="020F0502020204030204" pitchFamily="34" charset="0"/>
                          </a:rPr>
                          <m:t>𝑖</m:t>
                        </m:r>
                      </m:e>
                    </m:d>
                    <m:r>
                      <a:rPr lang="es-MX" sz="1400" b="0" i="1" smtClean="0">
                        <a:latin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cs typeface="Calibri" panose="020F0502020204030204" pitchFamily="34" charset="0"/>
                          </a:rPr>
                          <m:t>𝑌</m:t>
                        </m:r>
                        <m:d>
                          <m:dPr>
                            <m:ctrlPr>
                              <a:rPr lang="es-MX" sz="1400" b="0" i="1" smtClean="0">
                                <a:latin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cs typeface="Calibri" panose="020F0502020204030204" pitchFamily="34" charset="0"/>
                              </a:rPr>
                              <m:t>𝑖</m:t>
                            </m:r>
                          </m:e>
                        </m:d>
                        <m:r>
                          <a:rPr lang="es-MX" sz="1400" b="0" i="1" smtClean="0">
                            <a:latin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ea typeface="Cambria Math" panose="02040503050406030204" pitchFamily="18" charset="0"/>
                                <a:cs typeface="Calibri" panose="020F0502020204030204" pitchFamily="34" charset="0"/>
                              </a:rPr>
                            </m:ctrlPr>
                          </m:sSubPr>
                          <m:e>
                            <m:r>
                              <a:rPr lang="es-MX" sz="1400" i="1">
                                <a:latin typeface="Cambria Math" panose="02040503050406030204" pitchFamily="18" charset="0"/>
                                <a:ea typeface="Cambria Math" panose="02040503050406030204" pitchFamily="18" charset="0"/>
                                <a:cs typeface="Calibri" panose="020F0502020204030204" pitchFamily="34" charset="0"/>
                              </a:rPr>
                              <m:t>𝜇</m:t>
                            </m:r>
                          </m:e>
                          <m:sub>
                            <m:r>
                              <a:rPr lang="es-MX" sz="1400" i="1">
                                <a:latin typeface="Cambria Math" panose="02040503050406030204" pitchFamily="18" charset="0"/>
                                <a:ea typeface="Cambria Math" panose="02040503050406030204" pitchFamily="18" charset="0"/>
                                <a:cs typeface="Calibri" panose="020F0502020204030204" pitchFamily="34" charset="0"/>
                              </a:rPr>
                              <m:t>𝐵</m:t>
                            </m:r>
                          </m:sub>
                        </m:sSub>
                      </m:num>
                      <m:den>
                        <m:rad>
                          <m:radPr>
                            <m:degHide m:val="on"/>
                            <m:ctrlPr>
                              <a:rPr lang="es-MX" sz="1400" b="0" i="1" smtClean="0">
                                <a:latin typeface="Cambria Math" panose="02040503050406030204" pitchFamily="18" charset="0"/>
                                <a:cs typeface="Calibri" panose="020F0502020204030204" pitchFamily="34" charset="0"/>
                              </a:rPr>
                            </m:ctrlPr>
                          </m:radPr>
                          <m:deg/>
                          <m:e>
                            <m:sSubSup>
                              <m:sSubSupPr>
                                <m:ctrlPr>
                                  <a:rPr lang="es-MX" sz="1400" i="1">
                                    <a:latin typeface="Cambria Math" panose="02040503050406030204" pitchFamily="18" charset="0"/>
                                    <a:ea typeface="Cambria Math" panose="02040503050406030204" pitchFamily="18" charset="0"/>
                                    <a:cs typeface="Calibri" panose="020F0502020204030204" pitchFamily="34" charset="0"/>
                                  </a:rPr>
                                </m:ctrlPr>
                              </m:sSubSupPr>
                              <m:e>
                                <m:r>
                                  <a:rPr lang="es-MX" sz="1400" i="1">
                                    <a:latin typeface="Cambria Math" panose="02040503050406030204" pitchFamily="18" charset="0"/>
                                    <a:ea typeface="Cambria Math" panose="02040503050406030204" pitchFamily="18" charset="0"/>
                                    <a:cs typeface="Calibri" panose="020F0502020204030204" pitchFamily="34" charset="0"/>
                                  </a:rPr>
                                  <m:t>𝜎</m:t>
                                </m:r>
                              </m:e>
                              <m:sub>
                                <m:r>
                                  <a:rPr lang="es-MX" sz="1400" i="1">
                                    <a:latin typeface="Cambria Math" panose="02040503050406030204" pitchFamily="18" charset="0"/>
                                    <a:ea typeface="Cambria Math" panose="02040503050406030204" pitchFamily="18" charset="0"/>
                                    <a:cs typeface="Calibri" panose="020F0502020204030204" pitchFamily="34" charset="0"/>
                                  </a:rPr>
                                  <m:t>𝐵</m:t>
                                </m:r>
                              </m:sub>
                              <m:sup>
                                <m:r>
                                  <a:rPr lang="es-MX" sz="1400" i="1">
                                    <a:latin typeface="Cambria Math" panose="02040503050406030204" pitchFamily="18" charset="0"/>
                                    <a:ea typeface="Cambria Math" panose="02040503050406030204" pitchFamily="18" charset="0"/>
                                    <a:cs typeface="Calibri" panose="020F0502020204030204" pitchFamily="34" charset="0"/>
                                  </a:rPr>
                                  <m:t>2</m:t>
                                </m:r>
                              </m:sup>
                            </m:sSubSup>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𝜖</m:t>
                            </m:r>
                          </m:e>
                        </m:rad>
                      </m:den>
                    </m:f>
                  </m:oMath>
                </a14:m>
                <a:r>
                  <a:rPr lang="es-MX" sz="1400" dirty="0">
                    <a:latin typeface="Calibri" panose="020F0502020204030204" pitchFamily="34" charset="0"/>
                    <a:cs typeface="Calibri" panose="020F0502020204030204" pitchFamily="34" charset="0"/>
                  </a:rPr>
                  <a:t>.</a:t>
                </a:r>
              </a:p>
              <a:p>
                <a:pPr>
                  <a:buFont typeface="+mj-lt"/>
                  <a:buAutoNum type="arabicPeriod" startAt="4"/>
                </a:pPr>
                <a:r>
                  <a:rPr lang="es-MX" sz="1400" dirty="0">
                    <a:latin typeface="Calibri" panose="020F0502020204030204" pitchFamily="34" charset="0"/>
                    <a:cs typeface="Calibri" panose="020F0502020204030204" pitchFamily="34" charset="0"/>
                  </a:rPr>
                  <a:t>Calcular </a:t>
                </a:r>
                <a14:m>
                  <m:oMath xmlns:m="http://schemas.openxmlformats.org/officeDocument/2006/math">
                    <m:r>
                      <a:rPr lang="es-MX" sz="1400" b="0" i="1" smtClean="0">
                        <a:latin typeface="Cambria Math" panose="02040503050406030204" pitchFamily="18" charset="0"/>
                        <a:cs typeface="Calibri" panose="020F0502020204030204" pitchFamily="34" charset="0"/>
                      </a:rPr>
                      <m:t>𝑍</m:t>
                    </m:r>
                    <m:d>
                      <m:dPr>
                        <m:ctrlPr>
                          <a:rPr lang="es-MX" sz="1400" b="0" i="1" smtClean="0">
                            <a:latin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cs typeface="Calibri" panose="020F0502020204030204" pitchFamily="34" charset="0"/>
                          </a:rPr>
                          <m:t>𝑖</m:t>
                        </m:r>
                      </m:e>
                    </m:d>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𝛾</m:t>
                    </m:r>
                    <m:acc>
                      <m:accPr>
                        <m:chr m:val="̂"/>
                        <m:ctrlPr>
                          <a:rPr lang="es-MX" sz="1400" i="1">
                            <a:latin typeface="Cambria Math" panose="02040503050406030204" pitchFamily="18" charset="0"/>
                            <a:cs typeface="Calibri" panose="020F0502020204030204" pitchFamily="34" charset="0"/>
                          </a:rPr>
                        </m:ctrlPr>
                      </m:accPr>
                      <m:e>
                        <m:r>
                          <a:rPr lang="es-MX" sz="1400" b="0" i="1" smtClean="0">
                            <a:latin typeface="Cambria Math" panose="02040503050406030204" pitchFamily="18" charset="0"/>
                            <a:cs typeface="Calibri" panose="020F0502020204030204" pitchFamily="34" charset="0"/>
                          </a:rPr>
                          <m:t>𝑌</m:t>
                        </m:r>
                      </m:e>
                    </m:acc>
                    <m:d>
                      <m:dPr>
                        <m:ctrlPr>
                          <a:rPr lang="es-MX" sz="1400" i="1" dirty="0">
                            <a:latin typeface="Cambria Math" panose="02040503050406030204" pitchFamily="18" charset="0"/>
                            <a:cs typeface="Calibri" panose="020F0502020204030204" pitchFamily="34" charset="0"/>
                          </a:rPr>
                        </m:ctrlPr>
                      </m:dPr>
                      <m:e>
                        <m:r>
                          <a:rPr lang="es-MX" sz="1400" i="1" dirty="0">
                            <a:latin typeface="Cambria Math" panose="02040503050406030204" pitchFamily="18" charset="0"/>
                            <a:cs typeface="Calibri" panose="020F0502020204030204" pitchFamily="34" charset="0"/>
                          </a:rPr>
                          <m:t>𝑖</m:t>
                        </m:r>
                      </m:e>
                    </m:d>
                    <m:r>
                      <a:rPr lang="es-MX" sz="1400" b="0" i="1" dirty="0" smtClean="0">
                        <a:latin typeface="Cambria Math" panose="02040503050406030204" pitchFamily="18" charset="0"/>
                        <a:cs typeface="Calibri" panose="020F0502020204030204" pitchFamily="34" charset="0"/>
                      </a:rPr>
                      <m:t>+</m:t>
                    </m:r>
                    <m:r>
                      <a:rPr lang="es-MX" sz="1400" b="0" i="1" dirty="0" smtClean="0">
                        <a:latin typeface="Cambria Math" panose="02040503050406030204" pitchFamily="18" charset="0"/>
                        <a:ea typeface="Cambria Math" panose="02040503050406030204" pitchFamily="18" charset="0"/>
                        <a:cs typeface="Calibri" panose="020F0502020204030204" pitchFamily="34" charset="0"/>
                      </a:rPr>
                      <m:t>𝛽</m:t>
                    </m:r>
                  </m:oMath>
                </a14:m>
                <a:r>
                  <a:rPr lang="es-MX" sz="1400" dirty="0">
                    <a:latin typeface="Calibri" panose="020F0502020204030204" pitchFamily="34" charset="0"/>
                    <a:cs typeface="Calibri" panose="020F0502020204030204" pitchFamily="34" charset="0"/>
                  </a:rPr>
                  <a:t>.</a:t>
                </a:r>
              </a:p>
              <a:p>
                <a:pPr marL="0" indent="0">
                  <a:buNone/>
                </a:pPr>
                <a:r>
                  <a:rPr lang="es-MX" sz="1400" dirty="0">
                    <a:solidFill>
                      <a:srgbClr val="002060"/>
                    </a:solidFill>
                    <a:latin typeface="Calibri" panose="020F0502020204030204" pitchFamily="34" charset="0"/>
                    <a:cs typeface="Calibri" panose="020F0502020204030204" pitchFamily="34" charset="0"/>
                  </a:rPr>
                  <a:t>El tamaño de lote </a:t>
                </a:r>
                <a14:m>
                  <m:oMath xmlns:m="http://schemas.openxmlformats.org/officeDocument/2006/math">
                    <m:sSub>
                      <m:sSubPr>
                        <m:ctrlPr>
                          <a:rPr lang="es-MX" sz="1400" i="1" smtClean="0">
                            <a:solidFill>
                              <a:srgbClr val="002060"/>
                            </a:solidFill>
                            <a:latin typeface="Cambria Math" panose="02040503050406030204" pitchFamily="18" charset="0"/>
                            <a:ea typeface="Cambria Math" panose="02040503050406030204" pitchFamily="18" charset="0"/>
                            <a:cs typeface="Calibri" panose="020F0502020204030204" pitchFamily="34" charset="0"/>
                          </a:rPr>
                        </m:ctrlPr>
                      </m:sSubPr>
                      <m:e>
                        <m:r>
                          <a:rPr lang="es-MX" sz="1400" i="1">
                            <a:solidFill>
                              <a:srgbClr val="002060"/>
                            </a:solidFill>
                            <a:latin typeface="Cambria Math" panose="02040503050406030204" pitchFamily="18" charset="0"/>
                            <a:ea typeface="Cambria Math" panose="02040503050406030204" pitchFamily="18" charset="0"/>
                            <a:cs typeface="Calibri" panose="020F0502020204030204" pitchFamily="34" charset="0"/>
                          </a:rPr>
                          <m:t>𝑚</m:t>
                        </m:r>
                      </m:e>
                      <m:sub>
                        <m:r>
                          <a:rPr lang="es-MX" sz="1400" i="1">
                            <a:solidFill>
                              <a:srgbClr val="002060"/>
                            </a:solidFill>
                            <a:latin typeface="Cambria Math" panose="02040503050406030204" pitchFamily="18" charset="0"/>
                            <a:ea typeface="Cambria Math" panose="02040503050406030204" pitchFamily="18" charset="0"/>
                            <a:cs typeface="Calibri" panose="020F0502020204030204" pitchFamily="34" charset="0"/>
                          </a:rPr>
                          <m:t>𝐵</m:t>
                        </m:r>
                      </m:sub>
                    </m:sSub>
                    <m:r>
                      <a:rPr lang="es-MX" sz="1400" b="0" i="1" smtClean="0">
                        <a:solidFill>
                          <a:srgbClr val="002060"/>
                        </a:solidFill>
                        <a:latin typeface="Cambria Math" panose="02040503050406030204" pitchFamily="18" charset="0"/>
                        <a:ea typeface="Cambria Math" panose="02040503050406030204" pitchFamily="18" charset="0"/>
                        <a:cs typeface="Calibri" panose="020F0502020204030204" pitchFamily="34" charset="0"/>
                      </a:rPr>
                      <m:t>≫1</m:t>
                    </m:r>
                  </m:oMath>
                </a14:m>
                <a:r>
                  <a:rPr lang="es-MX" sz="1400" dirty="0">
                    <a:solidFill>
                      <a:srgbClr val="002060"/>
                    </a:solidFill>
                    <a:latin typeface="Calibri" panose="020F0502020204030204" pitchFamily="34" charset="0"/>
                    <a:cs typeface="Calibri" panose="020F0502020204030204" pitchFamily="34" charset="0"/>
                  </a:rPr>
                  <a:t>. </a:t>
                </a:r>
              </a:p>
              <a:p>
                <a:pPr marL="0" indent="0">
                  <a:buNone/>
                </a:pPr>
                <a:endParaRPr lang="es-MX" sz="1400" dirty="0">
                  <a:latin typeface="Calibri" panose="020F0502020204030204" pitchFamily="34" charset="0"/>
                  <a:cs typeface="Calibri" panose="020F0502020204030204" pitchFamily="34" charset="0"/>
                </a:endParaRPr>
              </a:p>
            </p:txBody>
          </p:sp>
        </mc:Choice>
        <mc:Fallback xmlns="">
          <p:sp>
            <p:nvSpPr>
              <p:cNvPr id="6" name="Marcador de contenido 5">
                <a:extLst>
                  <a:ext uri="{FF2B5EF4-FFF2-40B4-BE49-F238E27FC236}">
                    <a16:creationId xmlns:a16="http://schemas.microsoft.com/office/drawing/2014/main" id="{9320E2EF-6AD9-228D-A6DA-968EF33BB57B}"/>
                  </a:ext>
                </a:extLst>
              </p:cNvPr>
              <p:cNvSpPr>
                <a:spLocks noGrp="1" noRot="1" noChangeAspect="1" noMove="1" noResize="1" noEditPoints="1" noAdjustHandles="1" noChangeArrowheads="1" noChangeShapeType="1" noTextEdit="1"/>
              </p:cNvSpPr>
              <p:nvPr>
                <p:ph sz="half" idx="1"/>
              </p:nvPr>
            </p:nvSpPr>
            <p:spPr>
              <a:xfrm>
                <a:off x="1262743" y="1306286"/>
                <a:ext cx="3814354" cy="4789714"/>
              </a:xfrm>
              <a:blipFill>
                <a:blip r:embed="rId2"/>
                <a:stretch>
                  <a:fillRect l="-1917" t="-1145" r="-1917" b="-6743"/>
                </a:stretch>
              </a:blipFill>
            </p:spPr>
            <p:txBody>
              <a:bodyPr/>
              <a:lstStyle/>
              <a:p>
                <a:r>
                  <a:rPr lang="es-MX">
                    <a:noFill/>
                  </a:rPr>
                  <a:t> </a:t>
                </a:r>
              </a:p>
            </p:txBody>
          </p:sp>
        </mc:Fallback>
      </mc:AlternateContent>
      <p:sp>
        <p:nvSpPr>
          <p:cNvPr id="7" name="Marcador de contenido 6">
            <a:extLst>
              <a:ext uri="{FF2B5EF4-FFF2-40B4-BE49-F238E27FC236}">
                <a16:creationId xmlns:a16="http://schemas.microsoft.com/office/drawing/2014/main" id="{61511441-55E6-B96B-CBDF-20C7CF2DD123}"/>
              </a:ext>
            </a:extLst>
          </p:cNvPr>
          <p:cNvSpPr>
            <a:spLocks noGrp="1"/>
          </p:cNvSpPr>
          <p:nvPr>
            <p:ph sz="half" idx="2"/>
          </p:nvPr>
        </p:nvSpPr>
        <p:spPr/>
        <p:txBody>
          <a:bodyPr/>
          <a:lstStyle/>
          <a:p>
            <a:pPr marL="0" indent="0">
              <a:buNone/>
            </a:pPr>
            <a:r>
              <a:rPr lang="es-MX" dirty="0"/>
              <a:t> </a:t>
            </a:r>
          </a:p>
        </p:txBody>
      </p:sp>
      <p:sp>
        <p:nvSpPr>
          <p:cNvPr id="4" name="Marcador de número de diapositiva 3">
            <a:extLst>
              <a:ext uri="{FF2B5EF4-FFF2-40B4-BE49-F238E27FC236}">
                <a16:creationId xmlns:a16="http://schemas.microsoft.com/office/drawing/2014/main" id="{8698CD6B-B4A9-03B3-B64D-FC5CA1C614A2}"/>
              </a:ext>
            </a:extLst>
          </p:cNvPr>
          <p:cNvSpPr>
            <a:spLocks noGrp="1"/>
          </p:cNvSpPr>
          <p:nvPr>
            <p:ph type="sldNum" sz="quarter" idx="12"/>
          </p:nvPr>
        </p:nvSpPr>
        <p:spPr/>
        <p:txBody>
          <a:bodyPr/>
          <a:lstStyle/>
          <a:p>
            <a:pPr>
              <a:defRPr/>
            </a:pPr>
            <a:fld id="{63CB708A-3105-491F-A6F7-A55729320787}" type="slidenum">
              <a:rPr lang="en-US" altLang="es-MX" smtClean="0"/>
              <a:pPr>
                <a:defRPr/>
              </a:pPr>
              <a:t>15</a:t>
            </a:fld>
            <a:endParaRPr lang="en-US" altLang="es-MX" dirty="0"/>
          </a:p>
        </p:txBody>
      </p:sp>
      <p:pic>
        <p:nvPicPr>
          <p:cNvPr id="3" name="Gráfico 2">
            <a:extLst>
              <a:ext uri="{FF2B5EF4-FFF2-40B4-BE49-F238E27FC236}">
                <a16:creationId xmlns:a16="http://schemas.microsoft.com/office/drawing/2014/main" id="{708092D8-5AF4-9219-0846-F1F404755F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118330" y="2900375"/>
            <a:ext cx="3671346" cy="1601535"/>
          </a:xfrm>
          <a:prstGeom prst="rect">
            <a:avLst/>
          </a:prstGeom>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8C046474-6691-3E16-8646-16584F90D648}"/>
                  </a:ext>
                </a:extLst>
              </p:cNvPr>
              <p:cNvSpPr txBox="1"/>
              <p:nvPr/>
            </p:nvSpPr>
            <p:spPr>
              <a:xfrm>
                <a:off x="5652685" y="4851935"/>
                <a:ext cx="2602636" cy="307777"/>
              </a:xfrm>
              <a:prstGeom prst="rect">
                <a:avLst/>
              </a:prstGeom>
              <a:noFill/>
            </p:spPr>
            <p:txBody>
              <a:bodyPr wrap="none" rtlCol="0">
                <a:spAutoFit/>
              </a:bodyPr>
              <a:lstStyle/>
              <a:p>
                <a14:m>
                  <m:oMath xmlns:m="http://schemas.openxmlformats.org/officeDocument/2006/math">
                    <m:r>
                      <a:rPr lang="es-MX" sz="1400" i="1" smtClean="0">
                        <a:latin typeface="Cambria Math" panose="02040503050406030204" pitchFamily="18" charset="0"/>
                        <a:ea typeface="Cambria Math" panose="02040503050406030204" pitchFamily="18" charset="0"/>
                      </a:rPr>
                      <m:t>𝛾</m:t>
                    </m:r>
                  </m:oMath>
                </a14:m>
                <a:r>
                  <a:rPr lang="es-MX" sz="1400" dirty="0">
                    <a:latin typeface="Calibri" panose="020F0502020204030204" pitchFamily="34" charset="0"/>
                    <a:cs typeface="Calibri" panose="020F0502020204030204" pitchFamily="34" charset="0"/>
                  </a:rPr>
                  <a:t> y </a:t>
                </a:r>
                <a14:m>
                  <m:oMath xmlns:m="http://schemas.openxmlformats.org/officeDocument/2006/math">
                    <m:r>
                      <a:rPr lang="es-MX" sz="1400" i="1" smtClean="0">
                        <a:latin typeface="Cambria Math" panose="02040503050406030204" pitchFamily="18" charset="0"/>
                        <a:ea typeface="Cambria Math" panose="02040503050406030204" pitchFamily="18" charset="0"/>
                      </a:rPr>
                      <m:t>𝛽</m:t>
                    </m:r>
                  </m:oMath>
                </a14:m>
                <a:r>
                  <a:rPr lang="es-MX" sz="1400" dirty="0">
                    <a:latin typeface="Calibri" panose="020F0502020204030204" pitchFamily="34" charset="0"/>
                    <a:cs typeface="Calibri" panose="020F0502020204030204" pitchFamily="34" charset="0"/>
                  </a:rPr>
                  <a:t> son parámetros a optimizar</a:t>
                </a:r>
              </a:p>
            </p:txBody>
          </p:sp>
        </mc:Choice>
        <mc:Fallback xmlns="">
          <p:sp>
            <p:nvSpPr>
              <p:cNvPr id="9" name="CuadroTexto 8">
                <a:extLst>
                  <a:ext uri="{FF2B5EF4-FFF2-40B4-BE49-F238E27FC236}">
                    <a16:creationId xmlns:a16="http://schemas.microsoft.com/office/drawing/2014/main" id="{8C046474-6691-3E16-8646-16584F90D648}"/>
                  </a:ext>
                </a:extLst>
              </p:cNvPr>
              <p:cNvSpPr txBox="1">
                <a:spLocks noRot="1" noChangeAspect="1" noMove="1" noResize="1" noEditPoints="1" noAdjustHandles="1" noChangeArrowheads="1" noChangeShapeType="1" noTextEdit="1"/>
              </p:cNvSpPr>
              <p:nvPr/>
            </p:nvSpPr>
            <p:spPr>
              <a:xfrm>
                <a:off x="5652685" y="4851935"/>
                <a:ext cx="2602636" cy="307777"/>
              </a:xfrm>
              <a:prstGeom prst="rect">
                <a:avLst/>
              </a:prstGeom>
              <a:blipFill>
                <a:blip r:embed="rId5"/>
                <a:stretch>
                  <a:fillRect t="-4000" b="-20000"/>
                </a:stretch>
              </a:blipFill>
            </p:spPr>
            <p:txBody>
              <a:bodyPr/>
              <a:lstStyle/>
              <a:p>
                <a:r>
                  <a:rPr lang="es-MX">
                    <a:noFill/>
                  </a:rPr>
                  <a:t> </a:t>
                </a:r>
              </a:p>
            </p:txBody>
          </p:sp>
        </mc:Fallback>
      </mc:AlternateContent>
      <p:sp>
        <p:nvSpPr>
          <p:cNvPr id="8" name="CuadroTexto 7">
            <a:extLst>
              <a:ext uri="{FF2B5EF4-FFF2-40B4-BE49-F238E27FC236}">
                <a16:creationId xmlns:a16="http://schemas.microsoft.com/office/drawing/2014/main" id="{6E00FA71-E6A9-D9B8-CD69-AAFBC2AEFD16}"/>
              </a:ext>
            </a:extLst>
          </p:cNvPr>
          <p:cNvSpPr txBox="1"/>
          <p:nvPr/>
        </p:nvSpPr>
        <p:spPr>
          <a:xfrm>
            <a:off x="7298605" y="2396461"/>
            <a:ext cx="1762598"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Función de activación</a:t>
            </a:r>
          </a:p>
        </p:txBody>
      </p:sp>
      <p:cxnSp>
        <p:nvCxnSpPr>
          <p:cNvPr id="10" name="Conector recto de flecha 9">
            <a:extLst>
              <a:ext uri="{FF2B5EF4-FFF2-40B4-BE49-F238E27FC236}">
                <a16:creationId xmlns:a16="http://schemas.microsoft.com/office/drawing/2014/main" id="{6013813C-9E13-FC1B-3D01-5E6D1BF96D91}"/>
              </a:ext>
            </a:extLst>
          </p:cNvPr>
          <p:cNvCxnSpPr>
            <a:cxnSpLocks/>
            <a:stCxn id="8" idx="2"/>
          </p:cNvCxnSpPr>
          <p:nvPr/>
        </p:nvCxnSpPr>
        <p:spPr bwMode="auto">
          <a:xfrm>
            <a:off x="8179904" y="2704238"/>
            <a:ext cx="75417" cy="535351"/>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sp>
        <p:nvSpPr>
          <p:cNvPr id="13" name="CuadroTexto 12">
            <a:extLst>
              <a:ext uri="{FF2B5EF4-FFF2-40B4-BE49-F238E27FC236}">
                <a16:creationId xmlns:a16="http://schemas.microsoft.com/office/drawing/2014/main" id="{7EF9795B-E0F8-D393-ACDB-E209EE45BFB0}"/>
              </a:ext>
            </a:extLst>
          </p:cNvPr>
          <p:cNvSpPr txBox="1"/>
          <p:nvPr/>
        </p:nvSpPr>
        <p:spPr>
          <a:xfrm>
            <a:off x="5203285" y="2396461"/>
            <a:ext cx="984565"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Capa lineal</a:t>
            </a:r>
          </a:p>
        </p:txBody>
      </p:sp>
      <p:cxnSp>
        <p:nvCxnSpPr>
          <p:cNvPr id="15" name="Conector recto de flecha 14">
            <a:extLst>
              <a:ext uri="{FF2B5EF4-FFF2-40B4-BE49-F238E27FC236}">
                <a16:creationId xmlns:a16="http://schemas.microsoft.com/office/drawing/2014/main" id="{3733A386-0ED9-ED15-AA34-CF1458301212}"/>
              </a:ext>
            </a:extLst>
          </p:cNvPr>
          <p:cNvCxnSpPr>
            <a:stCxn id="13" idx="2"/>
          </p:cNvCxnSpPr>
          <p:nvPr/>
        </p:nvCxnSpPr>
        <p:spPr bwMode="auto">
          <a:xfrm flipH="1">
            <a:off x="5582194" y="2704238"/>
            <a:ext cx="113374" cy="535351"/>
          </a:xfrm>
          <a:prstGeom prst="straightConnector1">
            <a:avLst/>
          </a:prstGeom>
          <a:solidFill>
            <a:schemeClr val="accent1"/>
          </a:solidFill>
          <a:ln w="9525" cap="flat" cmpd="sng" algn="ctr">
            <a:solidFill>
              <a:schemeClr val="tx1"/>
            </a:solidFill>
            <a:prstDash val="solid"/>
            <a:round/>
            <a:headEnd type="none" w="med" len="med"/>
            <a:tailEnd type="triangle" w="med" len="lg"/>
          </a:ln>
          <a:effectLst/>
        </p:spPr>
      </p:cxnSp>
      <p:sp>
        <p:nvSpPr>
          <p:cNvPr id="11" name="CuadroTexto 10">
            <a:extLst>
              <a:ext uri="{FF2B5EF4-FFF2-40B4-BE49-F238E27FC236}">
                <a16:creationId xmlns:a16="http://schemas.microsoft.com/office/drawing/2014/main" id="{58996931-14A9-A502-9AA2-B54C090FC09B}"/>
              </a:ext>
            </a:extLst>
          </p:cNvPr>
          <p:cNvSpPr txBox="1"/>
          <p:nvPr/>
        </p:nvSpPr>
        <p:spPr>
          <a:xfrm>
            <a:off x="1179946" y="6427113"/>
            <a:ext cx="7609730" cy="430887"/>
          </a:xfrm>
          <a:prstGeom prst="rect">
            <a:avLst/>
          </a:prstGeom>
          <a:noFill/>
        </p:spPr>
        <p:txBody>
          <a:bodyPr wrap="square">
            <a:spAutoFit/>
          </a:bodyPr>
          <a:lstStyle/>
          <a:p>
            <a:r>
              <a:rPr lang="en-US" sz="1100" noProof="1">
                <a:latin typeface="Calibri" panose="020F0502020204030204" pitchFamily="34" charset="0"/>
                <a:cs typeface="Calibri" panose="020F0502020204030204" pitchFamily="34" charset="0"/>
              </a:rPr>
              <a:t>Ioffe, S., &amp; Szegedy</a:t>
            </a:r>
            <a:r>
              <a:rPr lang="en-US" sz="1100" dirty="0">
                <a:latin typeface="Calibri" panose="020F0502020204030204" pitchFamily="34" charset="0"/>
                <a:cs typeface="Calibri" panose="020F0502020204030204" pitchFamily="34" charset="0"/>
              </a:rPr>
              <a:t>, C. (2015, June). </a:t>
            </a:r>
            <a:r>
              <a:rPr lang="en-US" sz="1100" dirty="0">
                <a:solidFill>
                  <a:srgbClr val="00206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Batch normalization: Accelerating deep network training by reducing internal covariate shift</a:t>
            </a:r>
            <a:r>
              <a:rPr lang="en-US" sz="1100" dirty="0">
                <a:latin typeface="Calibri" panose="020F0502020204030204" pitchFamily="34" charset="0"/>
                <a:cs typeface="Calibri" panose="020F0502020204030204" pitchFamily="34" charset="0"/>
              </a:rPr>
              <a:t>. In International conference on machine learning (pp. 448-456). PMLR.</a:t>
            </a:r>
            <a:endParaRPr lang="es-MX" sz="1100" dirty="0"/>
          </a:p>
        </p:txBody>
      </p:sp>
    </p:spTree>
    <p:extLst>
      <p:ext uri="{BB962C8B-B14F-4D97-AF65-F5344CB8AC3E}">
        <p14:creationId xmlns:p14="http://schemas.microsoft.com/office/powerpoint/2010/main" val="209561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33440CA-41A5-5ECE-24AF-9F3EBC85B56F}"/>
              </a:ext>
            </a:extLst>
          </p:cNvPr>
          <p:cNvSpPr>
            <a:spLocks noGrp="1"/>
          </p:cNvSpPr>
          <p:nvPr>
            <p:ph type="title"/>
          </p:nvPr>
        </p:nvSpPr>
        <p:spPr>
          <a:xfrm>
            <a:off x="1371600" y="609600"/>
            <a:ext cx="7086600" cy="435429"/>
          </a:xfrm>
        </p:spPr>
        <p:txBody>
          <a:bodyPr/>
          <a:lstStyle/>
          <a:p>
            <a:r>
              <a:rPr lang="es-MX" sz="3600" dirty="0">
                <a:latin typeface="Calibri" panose="020F0502020204030204" pitchFamily="34" charset="0"/>
                <a:cs typeface="Calibri" panose="020F0502020204030204" pitchFamily="34" charset="0"/>
              </a:rPr>
              <a:t>Normalización por Instancia</a:t>
            </a:r>
          </a:p>
        </p:txBody>
      </p:sp>
      <mc:AlternateContent xmlns:mc="http://schemas.openxmlformats.org/markup-compatibility/2006">
        <mc:Choice xmlns:a14="http://schemas.microsoft.com/office/drawing/2010/main" Requires="a14">
          <p:sp>
            <p:nvSpPr>
              <p:cNvPr id="6" name="Marcador de contenido 5">
                <a:extLst>
                  <a:ext uri="{FF2B5EF4-FFF2-40B4-BE49-F238E27FC236}">
                    <a16:creationId xmlns:a16="http://schemas.microsoft.com/office/drawing/2014/main" id="{9320E2EF-6AD9-228D-A6DA-968EF33BB57B}"/>
                  </a:ext>
                </a:extLst>
              </p:cNvPr>
              <p:cNvSpPr>
                <a:spLocks noGrp="1"/>
              </p:cNvSpPr>
              <p:nvPr>
                <p:ph sz="half" idx="1"/>
              </p:nvPr>
            </p:nvSpPr>
            <p:spPr>
              <a:xfrm>
                <a:off x="1262743" y="1306286"/>
                <a:ext cx="3814354" cy="4789714"/>
              </a:xfrm>
            </p:spPr>
            <p:txBody>
              <a:bodyPr lIns="36000" tIns="0" rIns="36000" bIns="0"/>
              <a:lstStyle/>
              <a:p>
                <a:pPr marL="0" indent="0" algn="just">
                  <a:buNone/>
                </a:pPr>
                <a:r>
                  <a:rPr lang="es-MX" sz="1400" dirty="0">
                    <a:latin typeface="Calibri" panose="020F0502020204030204" pitchFamily="34" charset="0"/>
                    <a:cs typeface="Calibri" panose="020F0502020204030204" pitchFamily="34" charset="0"/>
                  </a:rPr>
                  <a:t>La normalización por instancia (</a:t>
                </a:r>
                <a:r>
                  <a:rPr lang="es-MX" sz="1400" noProof="1">
                    <a:solidFill>
                      <a:srgbClr val="002060"/>
                    </a:solidFill>
                    <a:latin typeface="Calibri" panose="020F0502020204030204" pitchFamily="34" charset="0"/>
                    <a:cs typeface="Calibri" panose="020F0502020204030204" pitchFamily="34" charset="0"/>
                  </a:rPr>
                  <a:t>Instance Normalization</a:t>
                </a:r>
                <a:r>
                  <a:rPr lang="es-MX" sz="1400" dirty="0">
                    <a:latin typeface="Calibri" panose="020F0502020204030204" pitchFamily="34" charset="0"/>
                    <a:cs typeface="Calibri" panose="020F0502020204030204" pitchFamily="34" charset="0"/>
                  </a:rPr>
                  <a:t>), también llamada normalización de contraste es similar a la normalización por lote, excepto que normaliza un solo canal. </a:t>
                </a:r>
              </a:p>
              <a:p>
                <a:pPr marL="0" indent="0" algn="just">
                  <a:buNone/>
                </a:pPr>
                <a:r>
                  <a:rPr lang="es-MX" sz="1400" dirty="0">
                    <a:latin typeface="Calibri" panose="020F0502020204030204" pitchFamily="34" charset="0"/>
                    <a:cs typeface="Calibri" panose="020F0502020204030204" pitchFamily="34" charset="0"/>
                  </a:rPr>
                  <a:t>La normalización por lotes tiene un efecto de regularización y por lo tanto puede mejorar la capacidad de generalización. Además, puede mejorar la estabilidad y velocidad de entrenamiento.</a:t>
                </a:r>
              </a:p>
              <a:p>
                <a:pPr marL="0" indent="0" algn="just">
                  <a:buNone/>
                </a:pPr>
                <a:r>
                  <a:rPr lang="es-MX" sz="1400" dirty="0">
                    <a:latin typeface="Calibri" panose="020F0502020204030204" pitchFamily="34" charset="0"/>
                    <a:cs typeface="Calibri" panose="020F0502020204030204" pitchFamily="34" charset="0"/>
                  </a:rPr>
                  <a:t>Sea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𝑡𝑖𝑗𝑘</m:t>
                        </m:r>
                      </m:sub>
                    </m:sSub>
                  </m:oMath>
                </a14:m>
                <a:r>
                  <a:rPr lang="es-MX" sz="1400" dirty="0">
                    <a:latin typeface="Calibri" panose="020F0502020204030204" pitchFamily="34" charset="0"/>
                    <a:cs typeface="Calibri" panose="020F0502020204030204" pitchFamily="34" charset="0"/>
                  </a:rPr>
                  <a:t> la entrada de una capa donde </a:t>
                </a:r>
                <a14:m>
                  <m:oMath xmlns:m="http://schemas.openxmlformats.org/officeDocument/2006/math">
                    <m:r>
                      <a:rPr lang="es-MX" sz="1400" b="0" i="1" smtClean="0">
                        <a:latin typeface="Cambria Math" panose="02040503050406030204" pitchFamily="18" charset="0"/>
                        <a:cs typeface="Calibri" panose="020F0502020204030204" pitchFamily="34" charset="0"/>
                      </a:rPr>
                      <m:t>𝑘</m:t>
                    </m:r>
                  </m:oMath>
                </a14:m>
                <a:r>
                  <a:rPr lang="es-MX" sz="1400" dirty="0">
                    <a:latin typeface="Calibri" panose="020F0502020204030204" pitchFamily="34" charset="0"/>
                    <a:cs typeface="Calibri" panose="020F0502020204030204" pitchFamily="34" charset="0"/>
                  </a:rPr>
                  <a:t> y </a:t>
                </a:r>
                <a14:m>
                  <m:oMath xmlns:m="http://schemas.openxmlformats.org/officeDocument/2006/math">
                    <m:r>
                      <a:rPr lang="es-MX" sz="1400" b="0" i="1" smtClean="0">
                        <a:latin typeface="Cambria Math" panose="02040503050406030204" pitchFamily="18" charset="0"/>
                        <a:cs typeface="Calibri" panose="020F0502020204030204" pitchFamily="34" charset="0"/>
                      </a:rPr>
                      <m:t>𝑗</m:t>
                    </m:r>
                  </m:oMath>
                </a14:m>
                <a:r>
                  <a:rPr lang="es-MX" sz="1400" dirty="0">
                    <a:latin typeface="Calibri" panose="020F0502020204030204" pitchFamily="34" charset="0"/>
                    <a:cs typeface="Calibri" panose="020F0502020204030204" pitchFamily="34" charset="0"/>
                  </a:rPr>
                  <a:t> son dimensiones espaciales, </a:t>
                </a:r>
                <a14:m>
                  <m:oMath xmlns:m="http://schemas.openxmlformats.org/officeDocument/2006/math">
                    <m:r>
                      <a:rPr lang="es-MX" sz="1400" b="0" i="1" smtClean="0">
                        <a:latin typeface="Cambria Math" panose="02040503050406030204" pitchFamily="18" charset="0"/>
                        <a:cs typeface="Calibri" panose="020F0502020204030204" pitchFamily="34" charset="0"/>
                      </a:rPr>
                      <m:t>𝑖</m:t>
                    </m:r>
                  </m:oMath>
                </a14:m>
                <a:r>
                  <a:rPr lang="es-MX" sz="1400" dirty="0">
                    <a:latin typeface="Calibri" panose="020F0502020204030204" pitchFamily="34" charset="0"/>
                    <a:cs typeface="Calibri" panose="020F0502020204030204" pitchFamily="34" charset="0"/>
                  </a:rPr>
                  <a:t> es el canal de características y </a:t>
                </a:r>
                <a14:m>
                  <m:oMath xmlns:m="http://schemas.openxmlformats.org/officeDocument/2006/math">
                    <m:r>
                      <a:rPr lang="es-MX" sz="1400" b="0" i="1" smtClean="0">
                        <a:latin typeface="Cambria Math" panose="02040503050406030204" pitchFamily="18" charset="0"/>
                        <a:cs typeface="Calibri" panose="020F0502020204030204" pitchFamily="34" charset="0"/>
                      </a:rPr>
                      <m:t>𝑡</m:t>
                    </m:r>
                  </m:oMath>
                </a14:m>
                <a:r>
                  <a:rPr lang="es-MX" sz="1400" dirty="0">
                    <a:latin typeface="Calibri" panose="020F0502020204030204" pitchFamily="34" charset="0"/>
                    <a:cs typeface="Calibri" panose="020F0502020204030204" pitchFamily="34" charset="0"/>
                  </a:rPr>
                  <a:t> es el índice en el </a:t>
                </a:r>
                <a:r>
                  <a:rPr lang="es-MX" sz="1400" dirty="0" err="1">
                    <a:latin typeface="Calibri" panose="020F0502020204030204" pitchFamily="34" charset="0"/>
                    <a:cs typeface="Calibri" panose="020F0502020204030204" pitchFamily="34" charset="0"/>
                  </a:rPr>
                  <a:t>batch</a:t>
                </a:r>
                <a:r>
                  <a:rPr lang="es-MX" sz="1400" dirty="0">
                    <a:latin typeface="Calibri" panose="020F0502020204030204" pitchFamily="34" charset="0"/>
                    <a:cs typeface="Calibri" panose="020F0502020204030204" pitchFamily="34" charset="0"/>
                  </a:rPr>
                  <a:t>. La normalización por instancia consiste en:</a:t>
                </a:r>
              </a:p>
              <a:p>
                <a:pPr marL="0" indent="0" algn="just">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b="0" i="1" smtClean="0">
                              <a:latin typeface="Cambria Math" panose="02040503050406030204" pitchFamily="18" charset="0"/>
                              <a:cs typeface="Calibri" panose="020F0502020204030204" pitchFamily="34" charset="0"/>
                            </a:rPr>
                            <m:t>𝑡𝑖𝑗𝑘</m:t>
                          </m:r>
                        </m:sub>
                      </m:sSub>
                      <m:r>
                        <a:rPr lang="es-MX" sz="1400" b="0" i="1" smtClean="0">
                          <a:latin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cs typeface="Calibri" panose="020F0502020204030204" pitchFamily="34" charset="0"/>
                            </a:rPr>
                          </m:ctrlPr>
                        </m:fPr>
                        <m:num>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𝑡𝑖𝑗𝑘</m:t>
                              </m:r>
                            </m:sub>
                          </m:sSub>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𝜇</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𝑡𝑖</m:t>
                              </m:r>
                            </m:sub>
                          </m:sSub>
                        </m:num>
                        <m:den>
                          <m:rad>
                            <m:radPr>
                              <m:degHide m:val="on"/>
                              <m:ctrlPr>
                                <a:rPr lang="es-MX" sz="1400" b="0" i="1" smtClean="0">
                                  <a:latin typeface="Cambria Math" panose="02040503050406030204" pitchFamily="18" charset="0"/>
                                  <a:cs typeface="Calibri" panose="020F0502020204030204" pitchFamily="34" charset="0"/>
                                </a:rPr>
                              </m:ctrlPr>
                            </m:radPr>
                            <m:deg/>
                            <m:e>
                              <m:sSubSup>
                                <m:sSub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SupPr>
                                <m:e>
                                  <m:r>
                                    <a:rPr lang="es-MX" sz="1400" i="1">
                                      <a:latin typeface="Cambria Math" panose="02040503050406030204" pitchFamily="18" charset="0"/>
                                      <a:ea typeface="Cambria Math" panose="02040503050406030204" pitchFamily="18" charset="0"/>
                                      <a:cs typeface="Calibri" panose="020F0502020204030204" pitchFamily="34" charset="0"/>
                                    </a:rPr>
                                    <m:t>𝜎</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𝑡𝑖</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bSup>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𝜖</m:t>
                              </m:r>
                            </m:e>
                          </m:rad>
                        </m:den>
                      </m:f>
                    </m:oMath>
                  </m:oMathPara>
                </a14:m>
                <a:endParaRPr lang="es-MX" sz="1400" dirty="0">
                  <a:latin typeface="Calibri" panose="020F0502020204030204" pitchFamily="34" charset="0"/>
                  <a:cs typeface="Calibri" panose="020F0502020204030204" pitchFamily="34" charset="0"/>
                </a:endParaRPr>
              </a:p>
              <a:p>
                <a:pPr marL="0" indent="0">
                  <a:buNone/>
                </a:pPr>
                <a:r>
                  <a:rPr lang="es-MX" sz="1400" dirty="0">
                    <a:latin typeface="Calibri" panose="020F0502020204030204" pitchFamily="34" charset="0"/>
                    <a:cs typeface="Calibri" panose="020F0502020204030204" pitchFamily="34" charset="0"/>
                  </a:rPr>
                  <a:t>donde</a:t>
                </a:r>
              </a:p>
              <a:p>
                <a:pPr marL="0" indent="0">
                  <a:buNone/>
                </a:pPr>
                <a14:m>
                  <m:oMathPara xmlns:m="http://schemas.openxmlformats.org/officeDocument/2006/math">
                    <m:oMathParaPr>
                      <m:jc m:val="centerGroup"/>
                    </m:oMathParaPr>
                    <m:oMath xmlns:m="http://schemas.openxmlformats.org/officeDocument/2006/math">
                      <m:sSub>
                        <m:sSubPr>
                          <m:ctrlPr>
                            <a:rPr lang="es-MX" sz="1400" i="1">
                              <a:latin typeface="Cambria Math" panose="02040503050406030204" pitchFamily="18" charset="0"/>
                              <a:ea typeface="Cambria Math" panose="02040503050406030204" pitchFamily="18" charset="0"/>
                              <a:cs typeface="Calibri" panose="020F0502020204030204" pitchFamily="34" charset="0"/>
                            </a:rPr>
                          </m:ctrlPr>
                        </m:sSubPr>
                        <m:e>
                          <m:r>
                            <a:rPr lang="es-MX" sz="1400" i="1">
                              <a:latin typeface="Cambria Math" panose="02040503050406030204" pitchFamily="18" charset="0"/>
                              <a:ea typeface="Cambria Math" panose="02040503050406030204" pitchFamily="18" charset="0"/>
                              <a:cs typeface="Calibri" panose="020F0502020204030204" pitchFamily="34" charset="0"/>
                            </a:rPr>
                            <m:t>𝜇</m:t>
                          </m:r>
                        </m:e>
                        <m:sub>
                          <m:r>
                            <a:rPr lang="es-MX" sz="1400" i="1">
                              <a:latin typeface="Cambria Math" panose="02040503050406030204" pitchFamily="18" charset="0"/>
                              <a:ea typeface="Cambria Math" panose="02040503050406030204" pitchFamily="18" charset="0"/>
                              <a:cs typeface="Calibri" panose="020F0502020204030204" pitchFamily="34" charset="0"/>
                            </a:rPr>
                            <m:t>𝑡𝑖</m:t>
                          </m:r>
                        </m:sub>
                      </m:sSub>
                      <m:r>
                        <a:rPr lang="es-MX" sz="1400" b="0" i="1" smtClean="0">
                          <a:latin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cs typeface="Calibri" panose="020F0502020204030204" pitchFamily="34" charset="0"/>
                            </a:rPr>
                            <m:t>1</m:t>
                          </m:r>
                        </m:num>
                        <m:den>
                          <m:r>
                            <a:rPr lang="es-MX" sz="1400" b="0" i="1" smtClean="0">
                              <a:latin typeface="Cambria Math" panose="02040503050406030204" pitchFamily="18" charset="0"/>
                              <a:cs typeface="Calibri" panose="020F0502020204030204" pitchFamily="34" charset="0"/>
                            </a:rPr>
                            <m:t>𝐻𝑊</m:t>
                          </m:r>
                        </m:den>
                      </m:f>
                      <m:nary>
                        <m:naryPr>
                          <m:chr m:val="∑"/>
                          <m:limLoc m:val="subSup"/>
                          <m:ctrlPr>
                            <a:rPr lang="es-MX" sz="1400" b="0" i="1" smtClean="0">
                              <a:latin typeface="Cambria Math" panose="02040503050406030204" pitchFamily="18" charset="0"/>
                              <a:cs typeface="Calibri" panose="020F0502020204030204" pitchFamily="34" charset="0"/>
                            </a:rPr>
                          </m:ctrlPr>
                        </m:naryPr>
                        <m:sub>
                          <m:r>
                            <m:rPr>
                              <m:brk m:alnAt="25"/>
                            </m:rPr>
                            <a:rPr lang="es-MX" sz="1400" b="0" i="1" smtClean="0">
                              <a:latin typeface="Cambria Math" panose="02040503050406030204" pitchFamily="18" charset="0"/>
                              <a:cs typeface="Calibri" panose="020F0502020204030204" pitchFamily="34" charset="0"/>
                            </a:rPr>
                            <m:t>𝑙</m:t>
                          </m:r>
                          <m:r>
                            <a:rPr lang="es-MX" sz="1400" b="0" i="1" smtClean="0">
                              <a:latin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cs typeface="Calibri" panose="020F0502020204030204" pitchFamily="34" charset="0"/>
                            </a:rPr>
                            <m:t>𝑊</m:t>
                          </m:r>
                        </m:sup>
                        <m:e>
                          <m:nary>
                            <m:naryPr>
                              <m:chr m:val="∑"/>
                              <m:limLoc m:val="subSup"/>
                              <m:ctrlPr>
                                <a:rPr lang="es-MX" sz="1400" b="0" i="1" smtClean="0">
                                  <a:latin typeface="Cambria Math" panose="02040503050406030204" pitchFamily="18" charset="0"/>
                                  <a:cs typeface="Calibri" panose="020F0502020204030204" pitchFamily="34" charset="0"/>
                                </a:rPr>
                              </m:ctrlPr>
                            </m:naryPr>
                            <m:sub>
                              <m:r>
                                <m:rPr>
                                  <m:brk m:alnAt="25"/>
                                </m:rPr>
                                <a:rPr lang="es-MX" sz="1400" b="0" i="1" smtClean="0">
                                  <a:latin typeface="Cambria Math" panose="02040503050406030204" pitchFamily="18" charset="0"/>
                                  <a:cs typeface="Calibri" panose="020F0502020204030204" pitchFamily="34" charset="0"/>
                                </a:rPr>
                                <m:t>𝑚</m:t>
                              </m:r>
                              <m:r>
                                <a:rPr lang="es-MX" sz="1400" b="0" i="1" smtClean="0">
                                  <a:latin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cs typeface="Calibri" panose="020F0502020204030204" pitchFamily="34" charset="0"/>
                                </a:rPr>
                                <m:t>𝐻</m:t>
                              </m:r>
                            </m:sup>
                            <m:e>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𝑡𝑖𝑙𝑚</m:t>
                                  </m:r>
                                </m:sub>
                              </m:sSub>
                            </m:e>
                          </m:nary>
                        </m:e>
                      </m:nary>
                    </m:oMath>
                  </m:oMathPara>
                </a14:m>
                <a:endParaRPr lang="es-MX" sz="1400" dirty="0">
                  <a:solidFill>
                    <a:srgbClr val="002060"/>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s-MX" sz="1400" i="1">
                              <a:latin typeface="Cambria Math" panose="02040503050406030204" pitchFamily="18" charset="0"/>
                              <a:ea typeface="Cambria Math" panose="02040503050406030204" pitchFamily="18" charset="0"/>
                              <a:cs typeface="Calibri" panose="020F0502020204030204" pitchFamily="34" charset="0"/>
                            </a:rPr>
                          </m:ctrlPr>
                        </m:sSubSupPr>
                        <m:e>
                          <m:r>
                            <a:rPr lang="es-MX" sz="1400" i="1">
                              <a:latin typeface="Cambria Math" panose="02040503050406030204" pitchFamily="18" charset="0"/>
                              <a:ea typeface="Cambria Math" panose="02040503050406030204" pitchFamily="18" charset="0"/>
                              <a:cs typeface="Calibri" panose="020F0502020204030204" pitchFamily="34" charset="0"/>
                            </a:rPr>
                            <m:t>𝜎</m:t>
                          </m:r>
                        </m:e>
                        <m:sub>
                          <m:r>
                            <a:rPr lang="es-MX" sz="1400" i="1">
                              <a:latin typeface="Cambria Math" panose="02040503050406030204" pitchFamily="18" charset="0"/>
                              <a:ea typeface="Cambria Math" panose="02040503050406030204" pitchFamily="18" charset="0"/>
                              <a:cs typeface="Calibri" panose="020F0502020204030204" pitchFamily="34" charset="0"/>
                            </a:rPr>
                            <m:t>𝑡𝑖</m:t>
                          </m:r>
                        </m:sub>
                        <m:sup>
                          <m:r>
                            <a:rPr lang="es-MX" sz="1400" i="1">
                              <a:latin typeface="Cambria Math" panose="02040503050406030204" pitchFamily="18" charset="0"/>
                              <a:ea typeface="Cambria Math" panose="02040503050406030204" pitchFamily="18" charset="0"/>
                              <a:cs typeface="Calibri" panose="020F0502020204030204" pitchFamily="34" charset="0"/>
                            </a:rPr>
                            <m:t>2</m:t>
                          </m:r>
                        </m:sup>
                      </m:sSubSup>
                      <m:r>
                        <a:rPr lang="es-MX" sz="1400" b="0" i="1" smtClean="0">
                          <a:latin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cs typeface="Calibri" panose="020F0502020204030204" pitchFamily="34" charset="0"/>
                            </a:rPr>
                            <m:t>1</m:t>
                          </m:r>
                        </m:num>
                        <m:den>
                          <m:r>
                            <a:rPr lang="es-MX" sz="1400" b="0" i="1" smtClean="0">
                              <a:latin typeface="Cambria Math" panose="02040503050406030204" pitchFamily="18" charset="0"/>
                              <a:cs typeface="Calibri" panose="020F0502020204030204" pitchFamily="34" charset="0"/>
                            </a:rPr>
                            <m:t>𝐻𝑊</m:t>
                          </m:r>
                        </m:den>
                      </m:f>
                      <m:nary>
                        <m:naryPr>
                          <m:chr m:val="∑"/>
                          <m:limLoc m:val="subSup"/>
                          <m:ctrlPr>
                            <a:rPr lang="es-MX" sz="1400" b="0" i="1" smtClean="0">
                              <a:latin typeface="Cambria Math" panose="02040503050406030204" pitchFamily="18" charset="0"/>
                              <a:cs typeface="Calibri" panose="020F0502020204030204" pitchFamily="34" charset="0"/>
                            </a:rPr>
                          </m:ctrlPr>
                        </m:naryPr>
                        <m:sub>
                          <m:r>
                            <m:rPr>
                              <m:brk m:alnAt="25"/>
                            </m:rPr>
                            <a:rPr lang="es-MX" sz="1400" b="0" i="1" smtClean="0">
                              <a:latin typeface="Cambria Math" panose="02040503050406030204" pitchFamily="18" charset="0"/>
                              <a:cs typeface="Calibri" panose="020F0502020204030204" pitchFamily="34" charset="0"/>
                            </a:rPr>
                            <m:t>𝑙</m:t>
                          </m:r>
                          <m:r>
                            <a:rPr lang="es-MX" sz="1400" b="0" i="1" smtClean="0">
                              <a:latin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cs typeface="Calibri" panose="020F0502020204030204" pitchFamily="34" charset="0"/>
                            </a:rPr>
                            <m:t>𝑊</m:t>
                          </m:r>
                        </m:sup>
                        <m:e>
                          <m:nary>
                            <m:naryPr>
                              <m:chr m:val="∑"/>
                              <m:limLoc m:val="subSup"/>
                              <m:ctrlPr>
                                <a:rPr lang="es-MX" sz="1400" b="0" i="1" smtClean="0">
                                  <a:latin typeface="Cambria Math" panose="02040503050406030204" pitchFamily="18" charset="0"/>
                                  <a:cs typeface="Calibri" panose="020F0502020204030204" pitchFamily="34" charset="0"/>
                                </a:rPr>
                              </m:ctrlPr>
                            </m:naryPr>
                            <m:sub>
                              <m:r>
                                <m:rPr>
                                  <m:brk m:alnAt="25"/>
                                </m:rPr>
                                <a:rPr lang="es-MX" sz="1400" b="0" i="1" smtClean="0">
                                  <a:latin typeface="Cambria Math" panose="02040503050406030204" pitchFamily="18" charset="0"/>
                                  <a:cs typeface="Calibri" panose="020F0502020204030204" pitchFamily="34" charset="0"/>
                                </a:rPr>
                                <m:t>𝑚</m:t>
                              </m:r>
                              <m:r>
                                <a:rPr lang="es-MX" sz="1400" b="0" i="1" smtClean="0">
                                  <a:latin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cs typeface="Calibri" panose="020F0502020204030204" pitchFamily="34" charset="0"/>
                                </a:rPr>
                                <m:t>𝐻</m:t>
                              </m:r>
                            </m:sup>
                            <m:e>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cs typeface="Calibri" panose="020F0502020204030204" pitchFamily="34" charset="0"/>
                                        </a:rPr>
                                      </m:ctrlPr>
                                    </m:sSubPr>
                                    <m:e>
                                      <m:r>
                                        <a:rPr lang="es-MX" sz="1400" i="1">
                                          <a:latin typeface="Cambria Math" panose="02040503050406030204" pitchFamily="18" charset="0"/>
                                          <a:cs typeface="Calibri" panose="020F0502020204030204" pitchFamily="34" charset="0"/>
                                        </a:rPr>
                                        <m:t>𝑥</m:t>
                                      </m:r>
                                    </m:e>
                                    <m:sub>
                                      <m:r>
                                        <a:rPr lang="es-MX" sz="1400" i="1">
                                          <a:latin typeface="Cambria Math" panose="02040503050406030204" pitchFamily="18" charset="0"/>
                                          <a:cs typeface="Calibri" panose="020F0502020204030204" pitchFamily="34" charset="0"/>
                                        </a:rPr>
                                        <m:t>𝑡𝑖𝑙𝑚</m:t>
                                      </m:r>
                                    </m:sub>
                                  </m:sSub>
                                  <m:r>
                                    <a:rPr lang="es-MX" sz="1400" b="0" i="1" smtClean="0">
                                      <a:latin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cs typeface="Calibri" panose="020F0502020204030204" pitchFamily="34" charset="0"/>
                                        </a:rPr>
                                      </m:ctrlPr>
                                    </m:sSubPr>
                                    <m:e>
                                      <m:r>
                                        <a:rPr lang="es-MX" sz="1400" i="1" smtClean="0">
                                          <a:latin typeface="Cambria Math" panose="02040503050406030204" pitchFamily="18" charset="0"/>
                                          <a:ea typeface="Cambria Math" panose="02040503050406030204" pitchFamily="18" charset="0"/>
                                          <a:cs typeface="Calibri" panose="020F0502020204030204" pitchFamily="34" charset="0"/>
                                        </a:rPr>
                                        <m:t>𝜇</m:t>
                                      </m:r>
                                    </m:e>
                                    <m:sub>
                                      <m:r>
                                        <a:rPr lang="es-MX" sz="1400" i="1">
                                          <a:latin typeface="Cambria Math" panose="02040503050406030204" pitchFamily="18" charset="0"/>
                                          <a:cs typeface="Calibri" panose="020F0502020204030204" pitchFamily="34" charset="0"/>
                                        </a:rPr>
                                        <m:t>𝑡𝑖</m:t>
                                      </m:r>
                                    </m:sub>
                                  </m:sSub>
                                  <m:r>
                                    <a:rPr lang="es-MX" sz="1400" b="0" i="1" smtClean="0">
                                      <a:latin typeface="Cambria Math" panose="02040503050406030204" pitchFamily="18" charset="0"/>
                                      <a:cs typeface="Calibri" panose="020F0502020204030204" pitchFamily="34" charset="0"/>
                                    </a:rPr>
                                    <m:t>)</m:t>
                                  </m:r>
                                </m:e>
                                <m:sup>
                                  <m:r>
                                    <a:rPr lang="es-MX" sz="1400" b="0" i="1" smtClean="0">
                                      <a:latin typeface="Cambria Math" panose="02040503050406030204" pitchFamily="18" charset="0"/>
                                      <a:cs typeface="Calibri" panose="020F0502020204030204" pitchFamily="34" charset="0"/>
                                    </a:rPr>
                                    <m:t>2</m:t>
                                  </m:r>
                                </m:sup>
                              </m:sSup>
                              <m:r>
                                <a:rPr lang="es-MX" sz="1400" b="0" i="1" smtClean="0">
                                  <a:latin typeface="Cambria Math" panose="02040503050406030204" pitchFamily="18" charset="0"/>
                                  <a:cs typeface="Calibri" panose="020F0502020204030204" pitchFamily="34" charset="0"/>
                                </a:rPr>
                                <m:t> </m:t>
                              </m:r>
                            </m:e>
                          </m:nary>
                        </m:e>
                      </m:nary>
                    </m:oMath>
                  </m:oMathPara>
                </a14:m>
                <a:endParaRPr lang="es-MX" sz="1400" dirty="0">
                  <a:latin typeface="Calibri" panose="020F0502020204030204" pitchFamily="34" charset="0"/>
                  <a:cs typeface="Calibri" panose="020F0502020204030204" pitchFamily="34" charset="0"/>
                </a:endParaRPr>
              </a:p>
            </p:txBody>
          </p:sp>
        </mc:Choice>
        <mc:Fallback>
          <p:sp>
            <p:nvSpPr>
              <p:cNvPr id="6" name="Marcador de contenido 5">
                <a:extLst>
                  <a:ext uri="{FF2B5EF4-FFF2-40B4-BE49-F238E27FC236}">
                    <a16:creationId xmlns:a16="http://schemas.microsoft.com/office/drawing/2014/main" id="{9320E2EF-6AD9-228D-A6DA-968EF33BB57B}"/>
                  </a:ext>
                </a:extLst>
              </p:cNvPr>
              <p:cNvSpPr>
                <a:spLocks noGrp="1" noRot="1" noChangeAspect="1" noMove="1" noResize="1" noEditPoints="1" noAdjustHandles="1" noChangeArrowheads="1" noChangeShapeType="1" noTextEdit="1"/>
              </p:cNvSpPr>
              <p:nvPr>
                <p:ph sz="half" idx="1"/>
              </p:nvPr>
            </p:nvSpPr>
            <p:spPr>
              <a:xfrm>
                <a:off x="1262743" y="1306286"/>
                <a:ext cx="3814354" cy="4789714"/>
              </a:xfrm>
              <a:blipFill>
                <a:blip r:embed="rId2"/>
                <a:stretch>
                  <a:fillRect l="-1917" t="-1145" r="-1917" b="-21120"/>
                </a:stretch>
              </a:blipFill>
            </p:spPr>
            <p:txBody>
              <a:bodyPr/>
              <a:lstStyle/>
              <a:p>
                <a:r>
                  <a:rPr lang="es-ES">
                    <a:noFill/>
                  </a:rPr>
                  <a:t> </a:t>
                </a:r>
              </a:p>
            </p:txBody>
          </p:sp>
        </mc:Fallback>
      </mc:AlternateContent>
      <p:sp>
        <p:nvSpPr>
          <p:cNvPr id="7" name="Marcador de contenido 6">
            <a:extLst>
              <a:ext uri="{FF2B5EF4-FFF2-40B4-BE49-F238E27FC236}">
                <a16:creationId xmlns:a16="http://schemas.microsoft.com/office/drawing/2014/main" id="{61511441-55E6-B96B-CBDF-20C7CF2DD123}"/>
              </a:ext>
            </a:extLst>
          </p:cNvPr>
          <p:cNvSpPr>
            <a:spLocks noGrp="1"/>
          </p:cNvSpPr>
          <p:nvPr>
            <p:ph sz="half" idx="2"/>
          </p:nvPr>
        </p:nvSpPr>
        <p:spPr/>
        <p:txBody>
          <a:bodyPr/>
          <a:lstStyle/>
          <a:p>
            <a:pPr marL="0" indent="0">
              <a:buNone/>
            </a:pPr>
            <a:r>
              <a:rPr lang="es-MX" dirty="0"/>
              <a:t> </a:t>
            </a:r>
          </a:p>
        </p:txBody>
      </p:sp>
      <p:sp>
        <p:nvSpPr>
          <p:cNvPr id="4" name="Marcador de número de diapositiva 3">
            <a:extLst>
              <a:ext uri="{FF2B5EF4-FFF2-40B4-BE49-F238E27FC236}">
                <a16:creationId xmlns:a16="http://schemas.microsoft.com/office/drawing/2014/main" id="{8698CD6B-B4A9-03B3-B64D-FC5CA1C614A2}"/>
              </a:ext>
            </a:extLst>
          </p:cNvPr>
          <p:cNvSpPr>
            <a:spLocks noGrp="1"/>
          </p:cNvSpPr>
          <p:nvPr>
            <p:ph type="sldNum" sz="quarter" idx="12"/>
          </p:nvPr>
        </p:nvSpPr>
        <p:spPr/>
        <p:txBody>
          <a:bodyPr/>
          <a:lstStyle/>
          <a:p>
            <a:pPr>
              <a:defRPr/>
            </a:pPr>
            <a:fld id="{63CB708A-3105-491F-A6F7-A55729320787}" type="slidenum">
              <a:rPr lang="en-US" altLang="es-MX" smtClean="0"/>
              <a:pPr>
                <a:defRPr/>
              </a:pPr>
              <a:t>16</a:t>
            </a:fld>
            <a:endParaRPr lang="en-US" altLang="es-MX" dirty="0"/>
          </a:p>
        </p:txBody>
      </p:sp>
      <p:sp>
        <p:nvSpPr>
          <p:cNvPr id="11" name="CuadroTexto 10">
            <a:extLst>
              <a:ext uri="{FF2B5EF4-FFF2-40B4-BE49-F238E27FC236}">
                <a16:creationId xmlns:a16="http://schemas.microsoft.com/office/drawing/2014/main" id="{58996931-14A9-A502-9AA2-B54C090FC09B}"/>
              </a:ext>
            </a:extLst>
          </p:cNvPr>
          <p:cNvSpPr txBox="1"/>
          <p:nvPr/>
        </p:nvSpPr>
        <p:spPr>
          <a:xfrm>
            <a:off x="1179946" y="6427113"/>
            <a:ext cx="7609730" cy="415498"/>
          </a:xfrm>
          <a:prstGeom prst="rect">
            <a:avLst/>
          </a:prstGeom>
          <a:noFill/>
        </p:spPr>
        <p:txBody>
          <a:bodyPr wrap="square">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Ulyanov, D., </a:t>
            </a:r>
            <a:r>
              <a:rPr lang="en-US" sz="1000" dirty="0" err="1">
                <a:latin typeface="Calibri" panose="020F0502020204030204" pitchFamily="34" charset="0"/>
                <a:ea typeface="Calibri" panose="020F0502020204030204" pitchFamily="34" charset="0"/>
                <a:cs typeface="Calibri" panose="020F0502020204030204" pitchFamily="34" charset="0"/>
              </a:rPr>
              <a:t>Vedaldi</a:t>
            </a:r>
            <a:r>
              <a:rPr lang="en-US" sz="1000" dirty="0">
                <a:latin typeface="Calibri" panose="020F0502020204030204" pitchFamily="34" charset="0"/>
                <a:ea typeface="Calibri" panose="020F0502020204030204" pitchFamily="34" charset="0"/>
                <a:cs typeface="Calibri" panose="020F0502020204030204" pitchFamily="34" charset="0"/>
              </a:rPr>
              <a:t>, A., &amp; </a:t>
            </a:r>
            <a:r>
              <a:rPr lang="en-US" sz="1000" dirty="0" err="1">
                <a:latin typeface="Calibri" panose="020F0502020204030204" pitchFamily="34" charset="0"/>
                <a:ea typeface="Calibri" panose="020F0502020204030204" pitchFamily="34" charset="0"/>
                <a:cs typeface="Calibri" panose="020F0502020204030204" pitchFamily="34" charset="0"/>
              </a:rPr>
              <a:t>Lempitsky</a:t>
            </a:r>
            <a:r>
              <a:rPr lang="en-US" sz="1000" dirty="0">
                <a:latin typeface="Calibri" panose="020F0502020204030204" pitchFamily="34" charset="0"/>
                <a:ea typeface="Calibri" panose="020F0502020204030204" pitchFamily="34" charset="0"/>
                <a:cs typeface="Calibri" panose="020F0502020204030204" pitchFamily="34" charset="0"/>
              </a:rPr>
              <a:t>, V. (2014).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Instance Normalization: The Missing Ingredient for Fast Stylization</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i="1" dirty="0">
                <a:latin typeface="Calibri" panose="020F0502020204030204" pitchFamily="34" charset="0"/>
                <a:ea typeface="Calibri" panose="020F0502020204030204" pitchFamily="34" charset="0"/>
                <a:cs typeface="Calibri" panose="020F0502020204030204" pitchFamily="34" charset="0"/>
              </a:rPr>
              <a:t>Physical Review D - Particles, Fields, Gravitation and Cosmology</a:t>
            </a:r>
            <a:r>
              <a:rPr lang="en-US" sz="1000" dirty="0">
                <a:latin typeface="Calibri" panose="020F0502020204030204" pitchFamily="34" charset="0"/>
                <a:ea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B6DBF4A6-6976-659C-710F-EEA9D5DAFE01}"/>
              </a:ext>
            </a:extLst>
          </p:cNvPr>
          <p:cNvPicPr>
            <a:picLocks noChangeAspect="1"/>
          </p:cNvPicPr>
          <p:nvPr/>
        </p:nvPicPr>
        <p:blipFill>
          <a:blip r:embed="rId4"/>
          <a:stretch>
            <a:fillRect/>
          </a:stretch>
        </p:blipFill>
        <p:spPr>
          <a:xfrm>
            <a:off x="4590057" y="4117718"/>
            <a:ext cx="4553943" cy="1227168"/>
          </a:xfrm>
          <a:prstGeom prst="rect">
            <a:avLst/>
          </a:prstGeom>
        </p:spPr>
      </p:pic>
    </p:spTree>
    <p:extLst>
      <p:ext uri="{BB962C8B-B14F-4D97-AF65-F5344CB8AC3E}">
        <p14:creationId xmlns:p14="http://schemas.microsoft.com/office/powerpoint/2010/main" val="1638114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7984A-B570-0041-1D9D-E2FEA339672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4027413-931C-5586-5A79-C74619B8FD65}"/>
              </a:ext>
            </a:extLst>
          </p:cNvPr>
          <p:cNvSpPr>
            <a:spLocks noGrp="1"/>
          </p:cNvSpPr>
          <p:nvPr>
            <p:ph type="title"/>
          </p:nvPr>
        </p:nvSpPr>
        <p:spPr>
          <a:xfrm>
            <a:off x="1371600" y="609600"/>
            <a:ext cx="7086600" cy="435429"/>
          </a:xfrm>
        </p:spPr>
        <p:txBody>
          <a:bodyPr/>
          <a:lstStyle/>
          <a:p>
            <a:r>
              <a:rPr lang="es-MX" sz="3600" dirty="0">
                <a:latin typeface="Calibri" panose="020F0502020204030204" pitchFamily="34" charset="0"/>
                <a:cs typeface="Calibri" panose="020F0502020204030204" pitchFamily="34" charset="0"/>
              </a:rPr>
              <a:t>Normalización por capa</a:t>
            </a:r>
          </a:p>
        </p:txBody>
      </p:sp>
      <mc:AlternateContent xmlns:mc="http://schemas.openxmlformats.org/markup-compatibility/2006">
        <mc:Choice xmlns:a14="http://schemas.microsoft.com/office/drawing/2010/main" Requires="a14">
          <p:sp>
            <p:nvSpPr>
              <p:cNvPr id="6" name="Marcador de contenido 5">
                <a:extLst>
                  <a:ext uri="{FF2B5EF4-FFF2-40B4-BE49-F238E27FC236}">
                    <a16:creationId xmlns:a16="http://schemas.microsoft.com/office/drawing/2014/main" id="{9E7B84A5-06C2-A35B-9D5F-69163DFB1207}"/>
                  </a:ext>
                </a:extLst>
              </p:cNvPr>
              <p:cNvSpPr>
                <a:spLocks noGrp="1"/>
              </p:cNvSpPr>
              <p:nvPr>
                <p:ph sz="half" idx="1"/>
              </p:nvPr>
            </p:nvSpPr>
            <p:spPr>
              <a:xfrm>
                <a:off x="1262743" y="1306285"/>
                <a:ext cx="3814354" cy="5120827"/>
              </a:xfrm>
            </p:spPr>
            <p:txBody>
              <a:bodyPr lIns="36000" tIns="0" rIns="36000" bIns="0">
                <a:normAutofit/>
              </a:bodyPr>
              <a:lstStyle/>
              <a:p>
                <a:pPr marL="0" indent="0" algn="just">
                  <a:buNone/>
                </a:pPr>
                <a:r>
                  <a:rPr lang="es-MX" sz="1400" dirty="0">
                    <a:latin typeface="Calibri" panose="020F0502020204030204" pitchFamily="34" charset="0"/>
                    <a:cs typeface="Calibri" panose="020F0502020204030204" pitchFamily="34" charset="0"/>
                  </a:rPr>
                  <a:t>La normalización por capa (</a:t>
                </a:r>
                <a:r>
                  <a:rPr lang="es-MX" sz="1400" noProof="1">
                    <a:solidFill>
                      <a:srgbClr val="002060"/>
                    </a:solidFill>
                    <a:latin typeface="Calibri" panose="020F0502020204030204" pitchFamily="34" charset="0"/>
                    <a:cs typeface="Calibri" panose="020F0502020204030204" pitchFamily="34" charset="0"/>
                  </a:rPr>
                  <a:t>Layer Normalization</a:t>
                </a:r>
                <a:r>
                  <a:rPr lang="es-MX" sz="1400" dirty="0">
                    <a:latin typeface="Calibri" panose="020F0502020204030204" pitchFamily="34" charset="0"/>
                    <a:cs typeface="Calibri" panose="020F0502020204030204" pitchFamily="34" charset="0"/>
                  </a:rPr>
                  <a:t>), es una alternativa a la normalización por lote. Esta es similar a la normalización por lote excepto que se enfoca en la normalización de cada canal de la entrada independientemente del </a:t>
                </a:r>
                <a:r>
                  <a:rPr lang="es-MX" sz="1400" noProof="1">
                    <a:latin typeface="Calibri" panose="020F0502020204030204" pitchFamily="34" charset="0"/>
                    <a:cs typeface="Calibri" panose="020F0502020204030204" pitchFamily="34" charset="0"/>
                  </a:rPr>
                  <a:t>batch.</a:t>
                </a:r>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Dado un </a:t>
                </a:r>
                <a:r>
                  <a:rPr lang="es-MX" sz="1400" noProof="1">
                    <a:latin typeface="Calibri" panose="020F0502020204030204" pitchFamily="34" charset="0"/>
                    <a:cs typeface="Calibri" panose="020F0502020204030204" pitchFamily="34" charset="0"/>
                  </a:rPr>
                  <a:t>batch</a:t>
                </a:r>
                <a:r>
                  <a:rPr lang="es-MX" sz="1400" dirty="0">
                    <a:latin typeface="Calibri" panose="020F0502020204030204" pitchFamily="34" charset="0"/>
                    <a:cs typeface="Calibri" panose="020F0502020204030204" pitchFamily="34" charset="0"/>
                  </a:rPr>
                  <a:t> </a:t>
                </a:r>
                <a14:m>
                  <m:oMath xmlns:m="http://schemas.openxmlformats.org/officeDocument/2006/math">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1</m:t>
                        </m:r>
                      </m:sub>
                    </m:sSub>
                    <m:r>
                      <a:rPr lang="es-MX" sz="1400" b="0" i="1" smtClean="0">
                        <a:latin typeface="Cambria Math" panose="02040503050406030204" pitchFamily="18" charset="0"/>
                        <a:cs typeface="Calibri" panose="020F0502020204030204" pitchFamily="34" charset="0"/>
                      </a:rPr>
                      <m:t>, </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2</m:t>
                        </m:r>
                      </m:sub>
                    </m:sSub>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𝑚</m:t>
                        </m:r>
                      </m:sub>
                    </m:sSub>
                    <m:r>
                      <a:rPr lang="es-MX" sz="1400" b="0" i="1" smtClean="0">
                        <a:latin typeface="Cambria Math" panose="02040503050406030204" pitchFamily="18" charset="0"/>
                        <a:cs typeface="Calibri" panose="020F0502020204030204" pitchFamily="34" charset="0"/>
                      </a:rPr>
                      <m:t>}</m:t>
                    </m:r>
                  </m:oMath>
                </a14:m>
                <a:r>
                  <a:rPr lang="es-MX" sz="1400" dirty="0">
                    <a:latin typeface="Calibri" panose="020F0502020204030204" pitchFamily="34" charset="0"/>
                    <a:cs typeface="Calibri" panose="020F0502020204030204" pitchFamily="34" charset="0"/>
                  </a:rPr>
                  <a:t> donde </a:t>
                </a:r>
                <a14:m>
                  <m:oMath xmlns:m="http://schemas.openxmlformats.org/officeDocument/2006/math">
                    <m:r>
                      <a:rPr lang="es-MX" sz="1400" b="0" i="1" smtClean="0">
                        <a:latin typeface="Cambria Math" panose="02040503050406030204" pitchFamily="18" charset="0"/>
                        <a:cs typeface="Calibri" panose="020F0502020204030204" pitchFamily="34" charset="0"/>
                      </a:rPr>
                      <m:t>𝑚</m:t>
                    </m:r>
                  </m:oMath>
                </a14:m>
                <a:r>
                  <a:rPr lang="es-MX" sz="1400" dirty="0">
                    <a:latin typeface="Calibri" panose="020F0502020204030204" pitchFamily="34" charset="0"/>
                    <a:cs typeface="Calibri" panose="020F0502020204030204" pitchFamily="34" charset="0"/>
                  </a:rPr>
                  <a:t> es el tamaño de </a:t>
                </a:r>
                <a:r>
                  <a:rPr lang="es-MX" sz="1400" noProof="1">
                    <a:latin typeface="Calibri" panose="020F0502020204030204" pitchFamily="34" charset="0"/>
                    <a:cs typeface="Calibri" panose="020F0502020204030204" pitchFamily="34" charset="0"/>
                  </a:rPr>
                  <a:t>batch</a:t>
                </a:r>
                <a:r>
                  <a:rPr lang="es-MX" sz="1400" dirty="0">
                    <a:latin typeface="Calibri" panose="020F0502020204030204" pitchFamily="34" charset="0"/>
                    <a:cs typeface="Calibri" panose="020F0502020204030204" pitchFamily="34" charset="0"/>
                  </a:rPr>
                  <a:t> y </a:t>
                </a:r>
                <a14:m>
                  <m:oMath xmlns:m="http://schemas.openxmlformats.org/officeDocument/2006/math">
                    <m:r>
                      <a:rPr lang="es-MX" sz="1400" b="0" i="1" smtClean="0">
                        <a:latin typeface="Cambria Math" panose="02040503050406030204" pitchFamily="18" charset="0"/>
                        <a:cs typeface="Calibri" panose="020F0502020204030204" pitchFamily="34" charset="0"/>
                      </a:rPr>
                      <m:t>𝑛</m:t>
                    </m:r>
                  </m:oMath>
                </a14:m>
                <a:r>
                  <a:rPr lang="es-MX" sz="1400" dirty="0">
                    <a:latin typeface="Calibri" panose="020F0502020204030204" pitchFamily="34" charset="0"/>
                    <a:cs typeface="Calibri" panose="020F0502020204030204" pitchFamily="34" charset="0"/>
                  </a:rPr>
                  <a:t> es el número de características. La normalización por capa consiste en:</a:t>
                </a:r>
              </a:p>
              <a:p>
                <a:pPr>
                  <a:buFont typeface="+mj-lt"/>
                  <a:buAutoNum type="arabicPeriod"/>
                </a:pPr>
                <a:r>
                  <a:rPr lang="es-MX" sz="1400" b="0" dirty="0">
                    <a:latin typeface="Calibri" panose="020F0502020204030204" pitchFamily="34" charset="0"/>
                    <a:ea typeface="Cambria Math" panose="02040503050406030204" pitchFamily="18" charset="0"/>
                    <a:cs typeface="Calibri" panose="020F0502020204030204" pitchFamily="34" charset="0"/>
                  </a:rPr>
                  <a:t>Calcular la media de la capa</a:t>
                </a:r>
                <a:endParaRPr lang="es-MX" sz="1400" b="0" noProof="1">
                  <a:latin typeface="Calibri" panose="020F0502020204030204" pitchFamily="34" charset="0"/>
                  <a:ea typeface="Cambria Math" panose="02040503050406030204" pitchFamily="18"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i="1" smtClean="0">
                              <a:latin typeface="Cambria Math" panose="02040503050406030204" pitchFamily="18" charset="0"/>
                              <a:ea typeface="Cambria Math" panose="02040503050406030204" pitchFamily="18" charset="0"/>
                              <a:cs typeface="Calibri" panose="020F0502020204030204" pitchFamily="34" charset="0"/>
                            </a:rPr>
                            <m:t>𝜇</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𝐿</m:t>
                          </m:r>
                        </m:sub>
                      </m:sSub>
                      <m:r>
                        <a:rPr lang="es-MX" sz="1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ea typeface="Cambria Math" panose="02040503050406030204" pitchFamily="18" charset="0"/>
                              <a:cs typeface="Calibri" panose="020F0502020204030204" pitchFamily="34" charset="0"/>
                            </a:rPr>
                            <m:t>1</m:t>
                          </m:r>
                        </m:num>
                        <m:den>
                          <m:r>
                            <a:rPr lang="es-MX" sz="1400" b="0" i="1" smtClean="0">
                              <a:latin typeface="Cambria Math" panose="02040503050406030204" pitchFamily="18" charset="0"/>
                              <a:ea typeface="Cambria Math" panose="02040503050406030204" pitchFamily="18" charset="0"/>
                              <a:cs typeface="Calibri" panose="020F0502020204030204" pitchFamily="34" charset="0"/>
                            </a:rPr>
                            <m:t>𝑛</m:t>
                          </m:r>
                        </m:den>
                      </m:f>
                      <m:nary>
                        <m:naryPr>
                          <m:chr m:val="∑"/>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es-MX" sz="1400" b="0" i="1" smtClean="0">
                              <a:latin typeface="Cambria Math" panose="02040503050406030204" pitchFamily="18" charset="0"/>
                              <a:ea typeface="Cambria Math" panose="02040503050406030204" pitchFamily="18" charset="0"/>
                              <a:cs typeface="Calibri" panose="020F0502020204030204" pitchFamily="34" charset="0"/>
                            </a:rPr>
                            <m:t>𝑖</m:t>
                          </m:r>
                          <m:r>
                            <a:rPr lang="es-MX" sz="1400" b="0" i="1" smtClean="0">
                              <a:latin typeface="Cambria Math" panose="02040503050406030204" pitchFamily="18" charset="0"/>
                              <a:ea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𝑛</m:t>
                          </m:r>
                        </m:sup>
                        <m:e>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𝑖</m:t>
                              </m:r>
                            </m:sub>
                          </m:sSub>
                        </m:e>
                      </m:nary>
                    </m:oMath>
                  </m:oMathPara>
                </a14:m>
                <a:endParaRPr lang="es-MX" sz="1400" dirty="0">
                  <a:latin typeface="Calibri" panose="020F0502020204030204" pitchFamily="34" charset="0"/>
                  <a:cs typeface="Calibri" panose="020F0502020204030204" pitchFamily="34" charset="0"/>
                </a:endParaRPr>
              </a:p>
              <a:p>
                <a:pPr>
                  <a:buFont typeface="+mj-lt"/>
                  <a:buAutoNum type="arabicPeriod" startAt="2"/>
                </a:pPr>
                <a:r>
                  <a:rPr lang="es-MX" sz="1400" b="0" dirty="0">
                    <a:latin typeface="Calibri" panose="020F0502020204030204" pitchFamily="34" charset="0"/>
                    <a:ea typeface="Cambria Math" panose="02040503050406030204" pitchFamily="18" charset="0"/>
                    <a:cs typeface="Calibri" panose="020F0502020204030204" pitchFamily="34" charset="0"/>
                  </a:rPr>
                  <a:t>Calcular la varianza de la </a:t>
                </a:r>
                <a:r>
                  <a:rPr lang="es-MX" sz="1400" b="0" noProof="1">
                    <a:latin typeface="Calibri" panose="020F0502020204030204" pitchFamily="34" charset="0"/>
                    <a:ea typeface="Cambria Math" panose="02040503050406030204" pitchFamily="18" charset="0"/>
                    <a:cs typeface="Calibri" panose="020F0502020204030204" pitchFamily="34" charset="0"/>
                  </a:rPr>
                  <a:t>capa</a:t>
                </a:r>
              </a:p>
              <a:p>
                <a:pPr marL="0" indent="0">
                  <a:buNone/>
                </a:pPr>
                <a14:m>
                  <m:oMathPara xmlns:m="http://schemas.openxmlformats.org/officeDocument/2006/math">
                    <m:oMathParaPr>
                      <m:jc m:val="centerGroup"/>
                    </m:oMathParaPr>
                    <m:oMath xmlns:m="http://schemas.openxmlformats.org/officeDocument/2006/math">
                      <m:sSubSup>
                        <m:sSub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SupPr>
                        <m:e>
                          <m:r>
                            <a:rPr lang="es-MX" sz="1400" b="0" i="1" smtClean="0">
                              <a:latin typeface="Cambria Math" panose="02040503050406030204" pitchFamily="18" charset="0"/>
                              <a:ea typeface="Cambria Math" panose="02040503050406030204" pitchFamily="18" charset="0"/>
                              <a:cs typeface="Calibri" panose="020F0502020204030204" pitchFamily="34" charset="0"/>
                            </a:rPr>
                            <m:t>𝜎</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𝐿</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bSup>
                      <m:r>
                        <a:rPr lang="es-MX" sz="1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fPr>
                        <m:num>
                          <m:r>
                            <a:rPr lang="es-MX" sz="1400" b="0" i="1" smtClean="0">
                              <a:latin typeface="Cambria Math" panose="02040503050406030204" pitchFamily="18" charset="0"/>
                              <a:ea typeface="Cambria Math" panose="02040503050406030204" pitchFamily="18" charset="0"/>
                              <a:cs typeface="Calibri" panose="020F0502020204030204" pitchFamily="34" charset="0"/>
                            </a:rPr>
                            <m:t>1</m:t>
                          </m:r>
                        </m:num>
                        <m:den>
                          <m:r>
                            <a:rPr lang="es-MX" sz="1400" b="0" i="1" smtClean="0">
                              <a:latin typeface="Cambria Math" panose="02040503050406030204" pitchFamily="18" charset="0"/>
                              <a:ea typeface="Cambria Math" panose="02040503050406030204" pitchFamily="18" charset="0"/>
                              <a:cs typeface="Calibri" panose="020F0502020204030204" pitchFamily="34" charset="0"/>
                            </a:rPr>
                            <m:t>𝑛</m:t>
                          </m:r>
                        </m:den>
                      </m:f>
                      <m:nary>
                        <m:naryPr>
                          <m:chr m:val="∑"/>
                          <m:ctrlPr>
                            <a:rPr lang="es-MX" sz="1400" i="1">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es-MX" sz="1400" i="1">
                              <a:latin typeface="Cambria Math" panose="02040503050406030204" pitchFamily="18" charset="0"/>
                              <a:ea typeface="Cambria Math" panose="02040503050406030204" pitchFamily="18" charset="0"/>
                              <a:cs typeface="Calibri" panose="020F0502020204030204" pitchFamily="34" charset="0"/>
                            </a:rPr>
                            <m:t>𝑖</m:t>
                          </m:r>
                          <m:r>
                            <a:rPr lang="es-MX" sz="1400" i="1">
                              <a:latin typeface="Cambria Math" panose="02040503050406030204" pitchFamily="18" charset="0"/>
                              <a:ea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𝑛</m:t>
                          </m:r>
                        </m:sup>
                        <m:e>
                          <m:sSup>
                            <m:s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𝑖</m:t>
                                      </m:r>
                                    </m:sub>
                                  </m:sSub>
                                  <m:r>
                                    <a:rPr lang="es-MX" sz="1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ea typeface="Cambria Math" panose="02040503050406030204" pitchFamily="18" charset="0"/>
                                          <a:cs typeface="Calibri" panose="020F0502020204030204" pitchFamily="34" charset="0"/>
                                        </a:rPr>
                                      </m:ctrlPr>
                                    </m:sSubPr>
                                    <m:e>
                                      <m:r>
                                        <a:rPr lang="es-MX" sz="1400" i="1">
                                          <a:latin typeface="Cambria Math" panose="02040503050406030204" pitchFamily="18" charset="0"/>
                                          <a:ea typeface="Cambria Math" panose="02040503050406030204" pitchFamily="18" charset="0"/>
                                          <a:cs typeface="Calibri" panose="020F0502020204030204" pitchFamily="34" charset="0"/>
                                        </a:rPr>
                                        <m:t>𝜇</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𝐿</m:t>
                                      </m:r>
                                    </m:sub>
                                  </m:sSub>
                                </m:e>
                              </m:d>
                            </m:e>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p>
                        </m:e>
                      </m:nary>
                    </m:oMath>
                  </m:oMathPara>
                </a14:m>
                <a:endParaRPr lang="es-MX" sz="1400" dirty="0">
                  <a:latin typeface="Calibri" panose="020F0502020204030204" pitchFamily="34" charset="0"/>
                  <a:cs typeface="Calibri" panose="020F0502020204030204" pitchFamily="34" charset="0"/>
                </a:endParaRPr>
              </a:p>
              <a:p>
                <a:pPr>
                  <a:buFont typeface="+mj-lt"/>
                  <a:buAutoNum type="arabicPeriod" startAt="3"/>
                </a:pPr>
                <a:r>
                  <a:rPr lang="es-MX" sz="1400" dirty="0">
                    <a:latin typeface="Calibri" panose="020F0502020204030204" pitchFamily="34" charset="0"/>
                    <a:cs typeface="Calibri" panose="020F0502020204030204" pitchFamily="34" charset="0"/>
                  </a:rPr>
                  <a:t>Normalizar las entradas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acc>
                          <m:accPr>
                            <m:chr m:val="̂"/>
                            <m:ctrlPr>
                              <a:rPr lang="es-MX" sz="1400" i="1" smtClean="0">
                                <a:latin typeface="Cambria Math" panose="02040503050406030204" pitchFamily="18" charset="0"/>
                                <a:cs typeface="Calibri" panose="020F0502020204030204" pitchFamily="34" charset="0"/>
                              </a:rPr>
                            </m:ctrlPr>
                          </m:accPr>
                          <m:e>
                            <m:r>
                              <a:rPr lang="es-MX" sz="1400" b="0" i="1" smtClean="0">
                                <a:latin typeface="Cambria Math" panose="02040503050406030204" pitchFamily="18" charset="0"/>
                                <a:cs typeface="Calibri" panose="020F0502020204030204" pitchFamily="34" charset="0"/>
                              </a:rPr>
                              <m:t>𝑥</m:t>
                            </m:r>
                          </m:e>
                        </m:acc>
                      </m:e>
                      <m:sub>
                        <m:r>
                          <a:rPr lang="es-MX" sz="1400" b="0" i="1" smtClean="0">
                            <a:latin typeface="Cambria Math" panose="02040503050406030204" pitchFamily="18" charset="0"/>
                            <a:cs typeface="Calibri" panose="020F0502020204030204" pitchFamily="34" charset="0"/>
                          </a:rPr>
                          <m:t>𝑖</m:t>
                        </m:r>
                      </m:sub>
                    </m:sSub>
                    <m:r>
                      <a:rPr lang="es-MX" sz="1400" b="0" i="1" smtClean="0">
                        <a:latin typeface="Cambria Math" panose="02040503050406030204" pitchFamily="18" charset="0"/>
                        <a:cs typeface="Calibri" panose="020F0502020204030204" pitchFamily="34" charset="0"/>
                      </a:rPr>
                      <m:t>=</m:t>
                    </m:r>
                    <m:f>
                      <m:fPr>
                        <m:ctrlPr>
                          <a:rPr lang="es-MX" sz="1400" b="0" i="1" smtClean="0">
                            <a:latin typeface="Cambria Math" panose="02040503050406030204" pitchFamily="18" charset="0"/>
                            <a:cs typeface="Calibri" panose="020F0502020204030204" pitchFamily="34" charset="0"/>
                          </a:rPr>
                        </m:ctrlPr>
                      </m:fPr>
                      <m:num>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𝑖</m:t>
                            </m:r>
                          </m:sub>
                        </m:sSub>
                        <m:r>
                          <a:rPr lang="es-MX" sz="1400" b="0" i="1" smtClean="0">
                            <a:latin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ea typeface="Cambria Math" panose="02040503050406030204" pitchFamily="18" charset="0"/>
                                <a:cs typeface="Calibri" panose="020F0502020204030204" pitchFamily="34" charset="0"/>
                              </a:rPr>
                            </m:ctrlPr>
                          </m:sSubPr>
                          <m:e>
                            <m:r>
                              <a:rPr lang="es-MX" sz="1400" i="1">
                                <a:latin typeface="Cambria Math" panose="02040503050406030204" pitchFamily="18" charset="0"/>
                                <a:ea typeface="Cambria Math" panose="02040503050406030204" pitchFamily="18" charset="0"/>
                                <a:cs typeface="Calibri" panose="020F0502020204030204" pitchFamily="34" charset="0"/>
                              </a:rPr>
                              <m:t>𝜇</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𝐿</m:t>
                            </m:r>
                          </m:sub>
                        </m:sSub>
                      </m:num>
                      <m:den>
                        <m:rad>
                          <m:radPr>
                            <m:degHide m:val="on"/>
                            <m:ctrlPr>
                              <a:rPr lang="es-MX" sz="1400" b="0" i="1" smtClean="0">
                                <a:latin typeface="Cambria Math" panose="02040503050406030204" pitchFamily="18" charset="0"/>
                                <a:cs typeface="Calibri" panose="020F0502020204030204" pitchFamily="34" charset="0"/>
                              </a:rPr>
                            </m:ctrlPr>
                          </m:radPr>
                          <m:deg/>
                          <m:e>
                            <m:sSubSup>
                              <m:sSubSupPr>
                                <m:ctrlPr>
                                  <a:rPr lang="es-MX" sz="1400" i="1">
                                    <a:latin typeface="Cambria Math" panose="02040503050406030204" pitchFamily="18" charset="0"/>
                                    <a:ea typeface="Cambria Math" panose="02040503050406030204" pitchFamily="18" charset="0"/>
                                    <a:cs typeface="Calibri" panose="020F0502020204030204" pitchFamily="34" charset="0"/>
                                  </a:rPr>
                                </m:ctrlPr>
                              </m:sSubSupPr>
                              <m:e>
                                <m:r>
                                  <a:rPr lang="es-MX" sz="1400" i="1">
                                    <a:latin typeface="Cambria Math" panose="02040503050406030204" pitchFamily="18" charset="0"/>
                                    <a:ea typeface="Cambria Math" panose="02040503050406030204" pitchFamily="18" charset="0"/>
                                    <a:cs typeface="Calibri" panose="020F0502020204030204" pitchFamily="34" charset="0"/>
                                  </a:rPr>
                                  <m:t>𝜎</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𝐿</m:t>
                                </m:r>
                              </m:sub>
                              <m:sup>
                                <m:r>
                                  <a:rPr lang="es-MX" sz="1400" i="1">
                                    <a:latin typeface="Cambria Math" panose="02040503050406030204" pitchFamily="18" charset="0"/>
                                    <a:ea typeface="Cambria Math" panose="02040503050406030204" pitchFamily="18" charset="0"/>
                                    <a:cs typeface="Calibri" panose="020F0502020204030204" pitchFamily="34" charset="0"/>
                                  </a:rPr>
                                  <m:t>2</m:t>
                                </m:r>
                              </m:sup>
                            </m:sSubSup>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𝜖</m:t>
                            </m:r>
                          </m:e>
                        </m:rad>
                      </m:den>
                    </m:f>
                  </m:oMath>
                </a14:m>
                <a:r>
                  <a:rPr lang="es-MX" sz="1400" dirty="0">
                    <a:latin typeface="Calibri" panose="020F0502020204030204" pitchFamily="34" charset="0"/>
                    <a:cs typeface="Calibri" panose="020F0502020204030204" pitchFamily="34" charset="0"/>
                  </a:rPr>
                  <a:t>.</a:t>
                </a:r>
              </a:p>
              <a:p>
                <a:pPr>
                  <a:buFont typeface="+mj-lt"/>
                  <a:buAutoNum type="arabicPeriod" startAt="4"/>
                </a:pPr>
                <a:r>
                  <a:rPr lang="es-MX" sz="1400" dirty="0">
                    <a:latin typeface="Calibri" panose="020F0502020204030204" pitchFamily="34" charset="0"/>
                    <a:cs typeface="Calibri" panose="020F0502020204030204" pitchFamily="34" charset="0"/>
                  </a:rPr>
                  <a:t>Escalar y desplazar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b="0" i="1" smtClean="0">
                            <a:latin typeface="Cambria Math" panose="02040503050406030204" pitchFamily="18" charset="0"/>
                            <a:cs typeface="Calibri" panose="020F0502020204030204" pitchFamily="34" charset="0"/>
                          </a:rPr>
                          <m:t>𝑖</m:t>
                        </m:r>
                      </m:sub>
                    </m:sSub>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𝛾</m:t>
                    </m:r>
                    <m:sSub>
                      <m:sSubPr>
                        <m:ctrlPr>
                          <a:rPr lang="es-MX" sz="1400" b="0" i="1" smtClean="0">
                            <a:latin typeface="Cambria Math" panose="02040503050406030204" pitchFamily="18" charset="0"/>
                            <a:cs typeface="Calibri" panose="020F0502020204030204" pitchFamily="34" charset="0"/>
                          </a:rPr>
                        </m:ctrlPr>
                      </m:sSubPr>
                      <m:e>
                        <m:acc>
                          <m:accPr>
                            <m:chr m:val="̂"/>
                            <m:ctrlPr>
                              <a:rPr lang="es-MX" sz="1400" i="1">
                                <a:latin typeface="Cambria Math" panose="02040503050406030204" pitchFamily="18" charset="0"/>
                                <a:cs typeface="Calibri" panose="020F0502020204030204" pitchFamily="34" charset="0"/>
                              </a:rPr>
                            </m:ctrlPr>
                          </m:accPr>
                          <m:e>
                            <m:r>
                              <a:rPr lang="es-MX" sz="1400" b="0" i="1" smtClean="0">
                                <a:latin typeface="Cambria Math" panose="02040503050406030204" pitchFamily="18" charset="0"/>
                                <a:cs typeface="Calibri" panose="020F0502020204030204" pitchFamily="34" charset="0"/>
                              </a:rPr>
                              <m:t>𝑥</m:t>
                            </m:r>
                          </m:e>
                        </m:acc>
                      </m:e>
                      <m:sub>
                        <m:r>
                          <a:rPr lang="es-MX" sz="1400" b="0" i="1" smtClean="0">
                            <a:latin typeface="Cambria Math" panose="02040503050406030204" pitchFamily="18" charset="0"/>
                            <a:cs typeface="Calibri" panose="020F0502020204030204" pitchFamily="34" charset="0"/>
                          </a:rPr>
                          <m:t>𝑖</m:t>
                        </m:r>
                      </m:sub>
                    </m:sSub>
                    <m:r>
                      <a:rPr lang="es-MX" sz="1400" b="0" i="1" dirty="0" smtClean="0">
                        <a:latin typeface="Cambria Math" panose="02040503050406030204" pitchFamily="18" charset="0"/>
                        <a:cs typeface="Calibri" panose="020F0502020204030204" pitchFamily="34" charset="0"/>
                      </a:rPr>
                      <m:t>+</m:t>
                    </m:r>
                    <m:r>
                      <a:rPr lang="es-MX" sz="1400" b="0" i="1" dirty="0" smtClean="0">
                        <a:latin typeface="Cambria Math" panose="02040503050406030204" pitchFamily="18" charset="0"/>
                        <a:ea typeface="Cambria Math" panose="02040503050406030204" pitchFamily="18" charset="0"/>
                        <a:cs typeface="Calibri" panose="020F0502020204030204" pitchFamily="34" charset="0"/>
                      </a:rPr>
                      <m:t>𝛽</m:t>
                    </m:r>
                  </m:oMath>
                </a14:m>
                <a:r>
                  <a:rPr lang="es-MX" sz="1400" dirty="0">
                    <a:latin typeface="Calibri" panose="020F0502020204030204" pitchFamily="34" charset="0"/>
                    <a:cs typeface="Calibri" panose="020F0502020204030204" pitchFamily="34" charset="0"/>
                  </a:rPr>
                  <a:t>.</a:t>
                </a:r>
                <a:r>
                  <a:rPr lang="es-MX" sz="1400" dirty="0">
                    <a:solidFill>
                      <a:srgbClr val="002060"/>
                    </a:solidFill>
                    <a:latin typeface="Calibri" panose="020F0502020204030204" pitchFamily="34" charset="0"/>
                    <a:cs typeface="Calibri" panose="020F0502020204030204" pitchFamily="34" charset="0"/>
                  </a:rPr>
                  <a:t> </a:t>
                </a:r>
                <a:r>
                  <a:rPr lang="es-MX" sz="1400" dirty="0">
                    <a:latin typeface="Calibri" panose="020F0502020204030204" pitchFamily="34" charset="0"/>
                    <a:cs typeface="Calibri" panose="020F0502020204030204" pitchFamily="34" charset="0"/>
                  </a:rPr>
                  <a:t>Donde</a:t>
                </a:r>
                <a:r>
                  <a:rPr lang="es-MX" sz="1400" dirty="0">
                    <a:solidFill>
                      <a:srgbClr val="002060"/>
                    </a:solidFill>
                    <a:latin typeface="Calibri" panose="020F0502020204030204" pitchFamily="34" charset="0"/>
                    <a:cs typeface="Calibri" panose="020F0502020204030204" pitchFamily="34" charset="0"/>
                  </a:rPr>
                  <a:t> </a:t>
                </a:r>
                <a14:m>
                  <m:oMath xmlns:m="http://schemas.openxmlformats.org/officeDocument/2006/math">
                    <m:r>
                      <a:rPr lang="es-MX" sz="1400" i="1">
                        <a:latin typeface="Cambria Math" panose="02040503050406030204" pitchFamily="18" charset="0"/>
                        <a:ea typeface="Cambria Math" panose="02040503050406030204" pitchFamily="18" charset="0"/>
                        <a:cs typeface="Calibri" panose="020F0502020204030204" pitchFamily="34" charset="0"/>
                      </a:rPr>
                      <m:t>𝛾</m:t>
                    </m:r>
                  </m:oMath>
                </a14:m>
                <a:r>
                  <a:rPr lang="es-MX" sz="1400" dirty="0">
                    <a:latin typeface="Calibri" panose="020F0502020204030204" pitchFamily="34" charset="0"/>
                    <a:cs typeface="Calibri" panose="020F0502020204030204" pitchFamily="34" charset="0"/>
                  </a:rPr>
                  <a:t> y </a:t>
                </a:r>
                <a14:m>
                  <m:oMath xmlns:m="http://schemas.openxmlformats.org/officeDocument/2006/math">
                    <m:r>
                      <a:rPr lang="es-MX" sz="1400" i="1" dirty="0">
                        <a:latin typeface="Cambria Math" panose="02040503050406030204" pitchFamily="18" charset="0"/>
                        <a:ea typeface="Cambria Math" panose="02040503050406030204" pitchFamily="18" charset="0"/>
                        <a:cs typeface="Calibri" panose="020F0502020204030204" pitchFamily="34" charset="0"/>
                      </a:rPr>
                      <m:t>𝛽</m:t>
                    </m:r>
                  </m:oMath>
                </a14:m>
                <a:r>
                  <a:rPr lang="es-MX" sz="1400" dirty="0">
                    <a:latin typeface="Calibri" panose="020F0502020204030204" pitchFamily="34" charset="0"/>
                    <a:cs typeface="Calibri" panose="020F0502020204030204" pitchFamily="34" charset="0"/>
                  </a:rPr>
                  <a:t> son parámetros </a:t>
                </a:r>
                <a:r>
                  <a:rPr lang="es-MX" sz="1400" noProof="1">
                    <a:latin typeface="Calibri" panose="020F0502020204030204" pitchFamily="34" charset="0"/>
                    <a:cs typeface="Calibri" panose="020F0502020204030204" pitchFamily="34" charset="0"/>
                  </a:rPr>
                  <a:t>entrenables</a:t>
                </a:r>
                <a:r>
                  <a:rPr lang="es-MX" sz="1400" dirty="0">
                    <a:latin typeface="Calibri" panose="020F0502020204030204" pitchFamily="34" charset="0"/>
                    <a:cs typeface="Calibri" panose="020F0502020204030204" pitchFamily="34" charset="0"/>
                  </a:rPr>
                  <a:t> que permiten aprender la normalización óptima de cada característica.</a:t>
                </a:r>
              </a:p>
            </p:txBody>
          </p:sp>
        </mc:Choice>
        <mc:Fallback>
          <p:sp>
            <p:nvSpPr>
              <p:cNvPr id="6" name="Marcador de contenido 5">
                <a:extLst>
                  <a:ext uri="{FF2B5EF4-FFF2-40B4-BE49-F238E27FC236}">
                    <a16:creationId xmlns:a16="http://schemas.microsoft.com/office/drawing/2014/main" id="{9E7B84A5-06C2-A35B-9D5F-69163DFB1207}"/>
                  </a:ext>
                </a:extLst>
              </p:cNvPr>
              <p:cNvSpPr>
                <a:spLocks noGrp="1" noRot="1" noChangeAspect="1" noMove="1" noResize="1" noEditPoints="1" noAdjustHandles="1" noChangeArrowheads="1" noChangeShapeType="1" noTextEdit="1"/>
              </p:cNvSpPr>
              <p:nvPr>
                <p:ph sz="half" idx="1"/>
              </p:nvPr>
            </p:nvSpPr>
            <p:spPr>
              <a:xfrm>
                <a:off x="1262743" y="1306285"/>
                <a:ext cx="3814354" cy="5120827"/>
              </a:xfrm>
              <a:blipFill>
                <a:blip r:embed="rId2"/>
                <a:stretch>
                  <a:fillRect l="-1917" t="-1071" r="-1917" b="-1548"/>
                </a:stretch>
              </a:blipFill>
            </p:spPr>
            <p:txBody>
              <a:bodyPr/>
              <a:lstStyle/>
              <a:p>
                <a:r>
                  <a:rPr lang="es-ES">
                    <a:noFill/>
                  </a:rPr>
                  <a:t> </a:t>
                </a:r>
              </a:p>
            </p:txBody>
          </p:sp>
        </mc:Fallback>
      </mc:AlternateContent>
      <p:sp>
        <p:nvSpPr>
          <p:cNvPr id="7" name="Marcador de contenido 6">
            <a:extLst>
              <a:ext uri="{FF2B5EF4-FFF2-40B4-BE49-F238E27FC236}">
                <a16:creationId xmlns:a16="http://schemas.microsoft.com/office/drawing/2014/main" id="{44FAD87E-E75C-66F3-3D97-8760CD241932}"/>
              </a:ext>
            </a:extLst>
          </p:cNvPr>
          <p:cNvSpPr>
            <a:spLocks noGrp="1"/>
          </p:cNvSpPr>
          <p:nvPr>
            <p:ph sz="half" idx="2"/>
          </p:nvPr>
        </p:nvSpPr>
        <p:spPr/>
        <p:txBody>
          <a:bodyPr/>
          <a:lstStyle/>
          <a:p>
            <a:pPr marL="0" indent="0">
              <a:buNone/>
            </a:pPr>
            <a:r>
              <a:rPr lang="es-MX" dirty="0"/>
              <a:t> </a:t>
            </a:r>
          </a:p>
        </p:txBody>
      </p:sp>
      <p:sp>
        <p:nvSpPr>
          <p:cNvPr id="4" name="Marcador de número de diapositiva 3">
            <a:extLst>
              <a:ext uri="{FF2B5EF4-FFF2-40B4-BE49-F238E27FC236}">
                <a16:creationId xmlns:a16="http://schemas.microsoft.com/office/drawing/2014/main" id="{FA992302-BEBE-8ECC-28F9-259B74207CC7}"/>
              </a:ext>
            </a:extLst>
          </p:cNvPr>
          <p:cNvSpPr>
            <a:spLocks noGrp="1"/>
          </p:cNvSpPr>
          <p:nvPr>
            <p:ph type="sldNum" sz="quarter" idx="12"/>
          </p:nvPr>
        </p:nvSpPr>
        <p:spPr/>
        <p:txBody>
          <a:bodyPr/>
          <a:lstStyle/>
          <a:p>
            <a:pPr>
              <a:defRPr/>
            </a:pPr>
            <a:fld id="{63CB708A-3105-491F-A6F7-A55729320787}" type="slidenum">
              <a:rPr lang="en-US" altLang="es-MX" smtClean="0"/>
              <a:pPr>
                <a:defRPr/>
              </a:pPr>
              <a:t>17</a:t>
            </a:fld>
            <a:endParaRPr lang="en-US" altLang="es-MX" dirty="0"/>
          </a:p>
        </p:txBody>
      </p:sp>
      <p:sp>
        <p:nvSpPr>
          <p:cNvPr id="11" name="CuadroTexto 10">
            <a:extLst>
              <a:ext uri="{FF2B5EF4-FFF2-40B4-BE49-F238E27FC236}">
                <a16:creationId xmlns:a16="http://schemas.microsoft.com/office/drawing/2014/main" id="{0D141F46-6934-40F0-06F5-F7CD171CED9C}"/>
              </a:ext>
            </a:extLst>
          </p:cNvPr>
          <p:cNvSpPr txBox="1"/>
          <p:nvPr/>
        </p:nvSpPr>
        <p:spPr>
          <a:xfrm>
            <a:off x="1262742" y="6427113"/>
            <a:ext cx="7526933" cy="246221"/>
          </a:xfrm>
          <a:prstGeom prst="rect">
            <a:avLst/>
          </a:prstGeom>
          <a:noFill/>
        </p:spPr>
        <p:txBody>
          <a:bodyPr wrap="square">
            <a:spAutoFit/>
          </a:bodyPr>
          <a:lstStyle/>
          <a:p>
            <a:r>
              <a:rPr lang="en-US" sz="1000" dirty="0">
                <a:latin typeface="Calibri" panose="020F0502020204030204" pitchFamily="34" charset="0"/>
                <a:ea typeface="Calibri" panose="020F0502020204030204" pitchFamily="34" charset="0"/>
                <a:cs typeface="Calibri" panose="020F0502020204030204" pitchFamily="34" charset="0"/>
              </a:rPr>
              <a:t>Ba, J., </a:t>
            </a:r>
            <a:r>
              <a:rPr lang="en-US" sz="1000" dirty="0" err="1">
                <a:latin typeface="Calibri" panose="020F0502020204030204" pitchFamily="34" charset="0"/>
                <a:ea typeface="Calibri" panose="020F0502020204030204" pitchFamily="34" charset="0"/>
                <a:cs typeface="Calibri" panose="020F0502020204030204" pitchFamily="34" charset="0"/>
              </a:rPr>
              <a:t>Kiros</a:t>
            </a:r>
            <a:r>
              <a:rPr lang="en-US" sz="1000" dirty="0">
                <a:latin typeface="Calibri" panose="020F0502020204030204" pitchFamily="34" charset="0"/>
                <a:ea typeface="Calibri" panose="020F0502020204030204" pitchFamily="34" charset="0"/>
                <a:cs typeface="Calibri" panose="020F0502020204030204" pitchFamily="34" charset="0"/>
              </a:rPr>
              <a:t>, J., &amp; Hinton, G. (2016, October).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Layer Normalization</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i="1" dirty="0">
                <a:latin typeface="Calibri" panose="020F0502020204030204" pitchFamily="34" charset="0"/>
                <a:ea typeface="Calibri" panose="020F0502020204030204" pitchFamily="34" charset="0"/>
                <a:cs typeface="Calibri" panose="020F0502020204030204" pitchFamily="34" charset="0"/>
              </a:rPr>
              <a:t>NIPS 2016 Deep Learning Symposium</a:t>
            </a:r>
            <a:r>
              <a:rPr lang="en-US" sz="1000" dirty="0">
                <a:latin typeface="Calibri" panose="020F0502020204030204" pitchFamily="34" charset="0"/>
                <a:ea typeface="Calibri" panose="020F0502020204030204" pitchFamily="34" charset="0"/>
                <a:cs typeface="Calibri" panose="020F0502020204030204" pitchFamily="34" charset="0"/>
              </a:rPr>
              <a:t>.</a:t>
            </a:r>
          </a:p>
        </p:txBody>
      </p:sp>
      <p:pic>
        <p:nvPicPr>
          <p:cNvPr id="2" name="Imagen 1">
            <a:extLst>
              <a:ext uri="{FF2B5EF4-FFF2-40B4-BE49-F238E27FC236}">
                <a16:creationId xmlns:a16="http://schemas.microsoft.com/office/drawing/2014/main" id="{01D07F76-E2ED-1D0C-32D2-625283C3472B}"/>
              </a:ext>
            </a:extLst>
          </p:cNvPr>
          <p:cNvPicPr>
            <a:picLocks noChangeAspect="1"/>
          </p:cNvPicPr>
          <p:nvPr/>
        </p:nvPicPr>
        <p:blipFill>
          <a:blip r:embed="rId4"/>
          <a:stretch>
            <a:fillRect/>
          </a:stretch>
        </p:blipFill>
        <p:spPr>
          <a:xfrm>
            <a:off x="4590057" y="4117718"/>
            <a:ext cx="4553943" cy="1227168"/>
          </a:xfrm>
          <a:prstGeom prst="rect">
            <a:avLst/>
          </a:prstGeom>
        </p:spPr>
      </p:pic>
    </p:spTree>
    <p:extLst>
      <p:ext uri="{BB962C8B-B14F-4D97-AF65-F5344CB8AC3E}">
        <p14:creationId xmlns:p14="http://schemas.microsoft.com/office/powerpoint/2010/main" val="2934105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571A-1243-1C56-4F88-9D6AC261FE55}"/>
              </a:ext>
            </a:extLst>
          </p:cNvPr>
          <p:cNvSpPr>
            <a:spLocks noGrp="1"/>
          </p:cNvSpPr>
          <p:nvPr>
            <p:ph type="title"/>
          </p:nvPr>
        </p:nvSpPr>
        <p:spPr>
          <a:xfrm>
            <a:off x="1371600" y="609600"/>
            <a:ext cx="7086600" cy="505097"/>
          </a:xfrm>
        </p:spPr>
        <p:txBody>
          <a:bodyPr/>
          <a:lstStyle/>
          <a:p>
            <a:r>
              <a:rPr lang="es-MX" sz="3600" dirty="0">
                <a:latin typeface="Calibri" panose="020F0502020204030204" pitchFamily="34" charset="0"/>
                <a:cs typeface="Calibri" panose="020F0502020204030204" pitchFamily="34" charset="0"/>
              </a:rPr>
              <a:t>Efectos de la Regularización</a:t>
            </a:r>
          </a:p>
        </p:txBody>
      </p:sp>
      <p:sp>
        <p:nvSpPr>
          <p:cNvPr id="3" name="Marcador de contenido 2">
            <a:extLst>
              <a:ext uri="{FF2B5EF4-FFF2-40B4-BE49-F238E27FC236}">
                <a16:creationId xmlns:a16="http://schemas.microsoft.com/office/drawing/2014/main" id="{F4A2232B-2C37-43A2-D0E6-7E2B7FAB11C6}"/>
              </a:ext>
            </a:extLst>
          </p:cNvPr>
          <p:cNvSpPr>
            <a:spLocks noGrp="1"/>
          </p:cNvSpPr>
          <p:nvPr>
            <p:ph sz="half" idx="1"/>
          </p:nvPr>
        </p:nvSpPr>
        <p:spPr>
          <a:xfrm>
            <a:off x="1245326" y="1268413"/>
            <a:ext cx="3593374" cy="4827587"/>
          </a:xfrm>
        </p:spPr>
        <p:txBody>
          <a:bodyPr/>
          <a:lstStyle/>
          <a:p>
            <a:pPr marL="0" indent="0" algn="just">
              <a:buNone/>
            </a:pPr>
            <a:r>
              <a:rPr lang="es-MX" sz="1400" dirty="0">
                <a:latin typeface="Calibri" panose="020F0502020204030204" pitchFamily="34" charset="0"/>
                <a:cs typeface="Calibri" panose="020F0502020204030204" pitchFamily="34" charset="0"/>
              </a:rPr>
              <a:t>La regularización puede tener los siguientes efectos en las redes neuronales:</a:t>
            </a:r>
          </a:p>
          <a:p>
            <a:pPr marL="182563" indent="-182563" algn="just">
              <a:buFont typeface="+mj-lt"/>
              <a:buAutoNum type="arabicPeriod"/>
            </a:pPr>
            <a:r>
              <a:rPr lang="es-MX" sz="1400" dirty="0">
                <a:latin typeface="Calibri" panose="020F0502020204030204" pitchFamily="34" charset="0"/>
                <a:cs typeface="Calibri" panose="020F0502020204030204" pitchFamily="34" charset="0"/>
              </a:rPr>
              <a:t>Ayuda a combatir los efectos del sobreajuste y como resultado puede mejorar la capacidad de generalización.</a:t>
            </a:r>
          </a:p>
          <a:p>
            <a:pPr marL="182563" indent="-182563" algn="just">
              <a:buFont typeface="+mj-lt"/>
              <a:buAutoNum type="arabicPeriod"/>
            </a:pPr>
            <a:r>
              <a:rPr lang="es-MX" sz="1400" dirty="0">
                <a:latin typeface="Calibri" panose="020F0502020204030204" pitchFamily="34" charset="0"/>
                <a:cs typeface="Calibri" panose="020F0502020204030204" pitchFamily="34" charset="0"/>
              </a:rPr>
              <a:t>Puede hacer que la capacidad de la red neuronal disminuya. Por lo tanto, el error de la red en aprendizaje puede aumentar. Se puede compensar este efecto aumentando el tamaño de la red.</a:t>
            </a:r>
          </a:p>
          <a:p>
            <a:pPr marL="182563" indent="-182563" algn="just">
              <a:buFont typeface="+mj-lt"/>
              <a:buAutoNum type="arabicPeriod"/>
            </a:pPr>
            <a:r>
              <a:rPr lang="es-MX" sz="1400" dirty="0">
                <a:latin typeface="Calibri" panose="020F0502020204030204" pitchFamily="34" charset="0"/>
                <a:cs typeface="Calibri" panose="020F0502020204030204" pitchFamily="34" charset="0"/>
              </a:rPr>
              <a:t>El entrenamiento puede ser más lento. Se puede compensar utilizando métodos de aceleración de aprendizaje (Adam, </a:t>
            </a:r>
            <a:r>
              <a:rPr lang="es-MX" sz="1400" noProof="1">
                <a:latin typeface="Calibri" panose="020F0502020204030204" pitchFamily="34" charset="0"/>
                <a:cs typeface="Calibri" panose="020F0502020204030204" pitchFamily="34" charset="0"/>
              </a:rPr>
              <a:t>Nadam</a:t>
            </a:r>
            <a:r>
              <a:rPr lang="es-MX" sz="1400" dirty="0">
                <a:latin typeface="Calibri" panose="020F0502020204030204" pitchFamily="34" charset="0"/>
                <a:cs typeface="Calibri" panose="020F0502020204030204" pitchFamily="34" charset="0"/>
              </a:rPr>
              <a:t>, </a:t>
            </a:r>
            <a:r>
              <a:rPr lang="es-MX" sz="1400" noProof="1">
                <a:latin typeface="Calibri" panose="020F0502020204030204" pitchFamily="34" charset="0"/>
                <a:cs typeface="Calibri" panose="020F0502020204030204" pitchFamily="34" charset="0"/>
              </a:rPr>
              <a:t>AdaDelta</a:t>
            </a:r>
            <a:r>
              <a:rPr lang="es-MX" sz="1400" dirty="0">
                <a:latin typeface="Calibri" panose="020F0502020204030204" pitchFamily="34" charset="0"/>
                <a:cs typeface="Calibri" panose="020F0502020204030204" pitchFamily="34" charset="0"/>
              </a:rPr>
              <a:t>, SGDR, tasa cíclica CLR, etc.).</a:t>
            </a:r>
          </a:p>
          <a:p>
            <a:pPr marL="0" indent="0">
              <a:buNone/>
            </a:pPr>
            <a:endParaRPr lang="es-MX" sz="1400" dirty="0">
              <a:latin typeface="Calibri" panose="020F0502020204030204" pitchFamily="34" charset="0"/>
              <a:cs typeface="Calibri" panose="020F0502020204030204" pitchFamily="34" charset="0"/>
            </a:endParaRPr>
          </a:p>
        </p:txBody>
      </p:sp>
      <p:sp>
        <p:nvSpPr>
          <p:cNvPr id="4" name="Marcador de contenido 3">
            <a:extLst>
              <a:ext uri="{FF2B5EF4-FFF2-40B4-BE49-F238E27FC236}">
                <a16:creationId xmlns:a16="http://schemas.microsoft.com/office/drawing/2014/main" id="{1D38CF53-7FA3-3EDA-258F-B6E93CDDABC7}"/>
              </a:ext>
            </a:extLst>
          </p:cNvPr>
          <p:cNvSpPr>
            <a:spLocks noGrp="1"/>
          </p:cNvSpPr>
          <p:nvPr>
            <p:ph sz="half" idx="2"/>
          </p:nvPr>
        </p:nvSpPr>
        <p:spPr/>
        <p:txBody>
          <a:bodyPr/>
          <a:lstStyle/>
          <a:p>
            <a:pPr marL="0" indent="0">
              <a:buNone/>
            </a:pPr>
            <a:r>
              <a:rPr lang="es-MX" dirty="0">
                <a:latin typeface="Calibri" panose="020F0502020204030204" pitchFamily="34" charset="0"/>
                <a:cs typeface="Calibri" panose="020F0502020204030204" pitchFamily="34" charset="0"/>
              </a:rPr>
              <a:t> </a:t>
            </a:r>
          </a:p>
        </p:txBody>
      </p:sp>
      <p:sp>
        <p:nvSpPr>
          <p:cNvPr id="5" name="Marcador de número de diapositiva 4">
            <a:extLst>
              <a:ext uri="{FF2B5EF4-FFF2-40B4-BE49-F238E27FC236}">
                <a16:creationId xmlns:a16="http://schemas.microsoft.com/office/drawing/2014/main" id="{CD3C684E-C8A2-1BDC-BC52-B69174D651A6}"/>
              </a:ext>
            </a:extLst>
          </p:cNvPr>
          <p:cNvSpPr>
            <a:spLocks noGrp="1"/>
          </p:cNvSpPr>
          <p:nvPr>
            <p:ph type="sldNum" sz="quarter" idx="12"/>
          </p:nvPr>
        </p:nvSpPr>
        <p:spPr/>
        <p:txBody>
          <a:bodyPr/>
          <a:lstStyle/>
          <a:p>
            <a:pPr>
              <a:defRPr/>
            </a:pPr>
            <a:fld id="{EA260DF7-87F0-483B-8784-156C7EE46E9B}" type="slidenum">
              <a:rPr lang="en-US" altLang="es-MX" smtClean="0"/>
              <a:pPr>
                <a:defRPr/>
              </a:pPr>
              <a:t>18</a:t>
            </a:fld>
            <a:endParaRPr lang="en-US" altLang="es-MX"/>
          </a:p>
        </p:txBody>
      </p:sp>
      <p:pic>
        <p:nvPicPr>
          <p:cNvPr id="7" name="Imagen 6" descr="Un escritorio con una laptop en las piernas de una persona&#10;&#10;Descripción generada automáticamente con confianza baja">
            <a:extLst>
              <a:ext uri="{FF2B5EF4-FFF2-40B4-BE49-F238E27FC236}">
                <a16:creationId xmlns:a16="http://schemas.microsoft.com/office/drawing/2014/main" id="{60FB6D1B-ED4B-FBC8-DFF9-2635B167D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575" y="2109864"/>
            <a:ext cx="3738256" cy="2578035"/>
          </a:xfrm>
          <a:prstGeom prst="rect">
            <a:avLst/>
          </a:prstGeom>
        </p:spPr>
      </p:pic>
    </p:spTree>
    <p:extLst>
      <p:ext uri="{BB962C8B-B14F-4D97-AF65-F5344CB8AC3E}">
        <p14:creationId xmlns:p14="http://schemas.microsoft.com/office/powerpoint/2010/main" val="39632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33F9-49C9-C6FD-2564-A89068FD1721}"/>
              </a:ext>
            </a:extLst>
          </p:cNvPr>
          <p:cNvSpPr>
            <a:spLocks noGrp="1"/>
          </p:cNvSpPr>
          <p:nvPr>
            <p:ph type="title"/>
          </p:nvPr>
        </p:nvSpPr>
        <p:spPr>
          <a:xfrm>
            <a:off x="1371600" y="381000"/>
            <a:ext cx="7086600" cy="762000"/>
          </a:xfrm>
        </p:spPr>
        <p:txBody>
          <a:bodyPr/>
          <a:lstStyle/>
          <a:p>
            <a:r>
              <a:rPr lang="es-MX" sz="3600" dirty="0">
                <a:latin typeface="Calibri" panose="020F0502020204030204" pitchFamily="34" charset="0"/>
                <a:cs typeface="Calibri" panose="020F0502020204030204" pitchFamily="34" charset="0"/>
              </a:rPr>
              <a:t>Para saber más</a:t>
            </a:r>
          </a:p>
        </p:txBody>
      </p:sp>
      <p:sp>
        <p:nvSpPr>
          <p:cNvPr id="9" name="Marcador de contenido 8">
            <a:extLst>
              <a:ext uri="{FF2B5EF4-FFF2-40B4-BE49-F238E27FC236}">
                <a16:creationId xmlns:a16="http://schemas.microsoft.com/office/drawing/2014/main" id="{5EE54E79-CEEB-D578-B5BD-4FF5F3EA524C}"/>
              </a:ext>
            </a:extLst>
          </p:cNvPr>
          <p:cNvSpPr>
            <a:spLocks noGrp="1"/>
          </p:cNvSpPr>
          <p:nvPr>
            <p:ph idx="1"/>
          </p:nvPr>
        </p:nvSpPr>
        <p:spPr/>
        <p:txBody>
          <a:bodyPr/>
          <a:lstStyle/>
          <a:p>
            <a:r>
              <a:rPr lang="en-US" sz="1400" dirty="0">
                <a:latin typeface="Calibri" panose="020F0502020204030204" pitchFamily="34" charset="0"/>
                <a:cs typeface="Calibri" panose="020F0502020204030204" pitchFamily="34" charset="0"/>
              </a:rPr>
              <a:t>Bishop, C. M. (1996). Learning and Generalization. In Neural Networks for Pattern Recognition (pp. 332–384). essay, Clarendon Press.</a:t>
            </a:r>
          </a:p>
          <a:p>
            <a:r>
              <a:rPr lang="en-US" sz="1400" noProof="1">
                <a:latin typeface="Calibri" panose="020F0502020204030204" pitchFamily="34" charset="0"/>
                <a:cs typeface="Calibri" panose="020F0502020204030204" pitchFamily="34" charset="0"/>
              </a:rPr>
              <a:t>Ioffe, S., &amp; Szegedy</a:t>
            </a:r>
            <a:r>
              <a:rPr lang="en-US" sz="1400" dirty="0">
                <a:latin typeface="Calibri" panose="020F0502020204030204" pitchFamily="34" charset="0"/>
                <a:cs typeface="Calibri" panose="020F0502020204030204" pitchFamily="34" charset="0"/>
              </a:rPr>
              <a:t>, C. (2015, June). </a:t>
            </a:r>
            <a:r>
              <a:rPr lang="en-US" sz="1400" dirty="0">
                <a:solidFill>
                  <a:srgbClr val="00206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Batch normalization: Accelerating deep network training by reducing internal covariate shift</a:t>
            </a:r>
            <a:r>
              <a:rPr lang="en-US" sz="1400" dirty="0">
                <a:latin typeface="Calibri" panose="020F0502020204030204" pitchFamily="34" charset="0"/>
                <a:cs typeface="Calibri" panose="020F0502020204030204" pitchFamily="34" charset="0"/>
              </a:rPr>
              <a:t>. In International conference on machine learning (pp. 448-456). PMLR.</a:t>
            </a:r>
          </a:p>
          <a:p>
            <a:r>
              <a:rPr lang="en-US" sz="1400" dirty="0">
                <a:latin typeface="Calibri" panose="020F0502020204030204" pitchFamily="34" charset="0"/>
                <a:ea typeface="Calibri" panose="020F0502020204030204" pitchFamily="34" charset="0"/>
                <a:cs typeface="Calibri" panose="020F0502020204030204" pitchFamily="34" charset="0"/>
              </a:rPr>
              <a:t>Ulyanov, D., </a:t>
            </a:r>
            <a:r>
              <a:rPr lang="en-US" sz="1400" dirty="0" err="1">
                <a:latin typeface="Calibri" panose="020F0502020204030204" pitchFamily="34" charset="0"/>
                <a:ea typeface="Calibri" panose="020F0502020204030204" pitchFamily="34" charset="0"/>
                <a:cs typeface="Calibri" panose="020F0502020204030204" pitchFamily="34" charset="0"/>
              </a:rPr>
              <a:t>Vedaldi</a:t>
            </a:r>
            <a:r>
              <a:rPr lang="en-US" sz="1400" dirty="0">
                <a:latin typeface="Calibri" panose="020F0502020204030204" pitchFamily="34" charset="0"/>
                <a:ea typeface="Calibri" panose="020F0502020204030204" pitchFamily="34" charset="0"/>
                <a:cs typeface="Calibri" panose="020F0502020204030204" pitchFamily="34" charset="0"/>
              </a:rPr>
              <a:t>, A., &amp; </a:t>
            </a:r>
            <a:r>
              <a:rPr lang="en-US" sz="1400" dirty="0" err="1">
                <a:latin typeface="Calibri" panose="020F0502020204030204" pitchFamily="34" charset="0"/>
                <a:ea typeface="Calibri" panose="020F0502020204030204" pitchFamily="34" charset="0"/>
                <a:cs typeface="Calibri" panose="020F0502020204030204" pitchFamily="34" charset="0"/>
              </a:rPr>
              <a:t>Lempitsky</a:t>
            </a:r>
            <a:r>
              <a:rPr lang="en-US" sz="1400" dirty="0">
                <a:latin typeface="Calibri" panose="020F0502020204030204" pitchFamily="34" charset="0"/>
                <a:ea typeface="Calibri" panose="020F0502020204030204" pitchFamily="34" charset="0"/>
                <a:cs typeface="Calibri" panose="020F0502020204030204" pitchFamily="34" charset="0"/>
              </a:rPr>
              <a:t>, V. (2014). </a:t>
            </a:r>
            <a:r>
              <a:rPr lang="en-US" sz="14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Instance Normalization: The Missing Ingredient for Fast Stylization</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i="1" dirty="0">
                <a:latin typeface="Calibri" panose="020F0502020204030204" pitchFamily="34" charset="0"/>
                <a:ea typeface="Calibri" panose="020F0502020204030204" pitchFamily="34" charset="0"/>
                <a:cs typeface="Calibri" panose="020F0502020204030204" pitchFamily="34" charset="0"/>
              </a:rPr>
              <a:t>Physical Review D - Particles, Fields, Gravitation and Cosmology</a:t>
            </a:r>
            <a:r>
              <a:rPr lang="en-US" sz="1400" dirty="0">
                <a:latin typeface="Calibri" panose="020F0502020204030204" pitchFamily="34" charset="0"/>
                <a:ea typeface="Calibri" panose="020F0502020204030204" pitchFamily="34" charset="0"/>
                <a:cs typeface="Calibri" panose="020F0502020204030204" pitchFamily="34" charset="0"/>
              </a:rPr>
              <a:t>.</a:t>
            </a:r>
          </a:p>
          <a:p>
            <a:r>
              <a:rPr lang="en-US" sz="1400" dirty="0">
                <a:latin typeface="Calibri" panose="020F0502020204030204" pitchFamily="34" charset="0"/>
                <a:ea typeface="Calibri" panose="020F0502020204030204" pitchFamily="34" charset="0"/>
                <a:cs typeface="Calibri" panose="020F0502020204030204" pitchFamily="34" charset="0"/>
              </a:rPr>
              <a:t>Ba, J., </a:t>
            </a:r>
            <a:r>
              <a:rPr lang="en-US" sz="1400" dirty="0" err="1">
                <a:latin typeface="Calibri" panose="020F0502020204030204" pitchFamily="34" charset="0"/>
                <a:ea typeface="Calibri" panose="020F0502020204030204" pitchFamily="34" charset="0"/>
                <a:cs typeface="Calibri" panose="020F0502020204030204" pitchFamily="34" charset="0"/>
              </a:rPr>
              <a:t>Kiros</a:t>
            </a:r>
            <a:r>
              <a:rPr lang="en-US" sz="1400" dirty="0">
                <a:latin typeface="Calibri" panose="020F0502020204030204" pitchFamily="34" charset="0"/>
                <a:ea typeface="Calibri" panose="020F0502020204030204" pitchFamily="34" charset="0"/>
                <a:cs typeface="Calibri" panose="020F0502020204030204" pitchFamily="34" charset="0"/>
              </a:rPr>
              <a:t>, J., &amp; Hinton, G. (2016, October). </a:t>
            </a:r>
            <a:r>
              <a:rPr lang="en-US" sz="14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Layer Normalization</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i="1" dirty="0">
                <a:latin typeface="Calibri" panose="020F0502020204030204" pitchFamily="34" charset="0"/>
                <a:ea typeface="Calibri" panose="020F0502020204030204" pitchFamily="34" charset="0"/>
                <a:cs typeface="Calibri" panose="020F0502020204030204" pitchFamily="34" charset="0"/>
              </a:rPr>
              <a:t>NIPS 2016 Deep Learning Symposium</a:t>
            </a:r>
            <a:r>
              <a:rPr lang="en-US" sz="1400" dirty="0">
                <a:latin typeface="Calibri" panose="020F0502020204030204" pitchFamily="34" charset="0"/>
                <a:ea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Srivastava, N., Hinton, G., </a:t>
            </a:r>
            <a:r>
              <a:rPr lang="en-US" sz="1400" noProof="1">
                <a:latin typeface="Calibri" panose="020F0502020204030204" pitchFamily="34" charset="0"/>
                <a:cs typeface="Calibri" panose="020F0502020204030204" pitchFamily="34" charset="0"/>
              </a:rPr>
              <a:t>Krizhevsky, A., Sutskever, I.,  &amp; Salakhutdinov</a:t>
            </a:r>
            <a:r>
              <a:rPr lang="en-US" sz="1400" dirty="0">
                <a:latin typeface="Calibri" panose="020F0502020204030204" pitchFamily="34" charset="0"/>
                <a:cs typeface="Calibri" panose="020F0502020204030204" pitchFamily="34" charset="0"/>
              </a:rPr>
              <a:t>, R. (2014). </a:t>
            </a:r>
            <a:r>
              <a:rPr lang="en-US" sz="1400" dirty="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Dropout: A Simple Way to Prevent Neural Networks from Overfitting</a:t>
            </a:r>
            <a:r>
              <a:rPr lang="en-US" sz="1400" dirty="0">
                <a:latin typeface="Calibri" panose="020F0502020204030204" pitchFamily="34" charset="0"/>
                <a:cs typeface="Calibri" panose="020F0502020204030204" pitchFamily="34" charset="0"/>
              </a:rPr>
              <a:t>. Journal of Machine Learning Research, 15, 1929–1958. </a:t>
            </a:r>
          </a:p>
          <a:p>
            <a:r>
              <a:rPr lang="en-US" sz="1400" dirty="0">
                <a:latin typeface="Calibri" panose="020F0502020204030204" pitchFamily="34" charset="0"/>
                <a:cs typeface="Calibri" panose="020F0502020204030204" pitchFamily="34" charset="0"/>
              </a:rPr>
              <a:t>Brownlee, J. (2019). </a:t>
            </a:r>
            <a:r>
              <a:rPr lang="en-US" sz="1400" dirty="0">
                <a:solidFill>
                  <a:srgbClr val="00206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 Gentle Introduction to Dropout for Regularizing Deep Neural Networks</a:t>
            </a:r>
            <a:r>
              <a:rPr lang="en-US" sz="1400" dirty="0">
                <a:latin typeface="Calibri" panose="020F0502020204030204" pitchFamily="34" charset="0"/>
                <a:cs typeface="Calibri" panose="020F0502020204030204" pitchFamily="34" charset="0"/>
              </a:rPr>
              <a:t>. Machine learning mastery.</a:t>
            </a:r>
          </a:p>
          <a:p>
            <a:r>
              <a:rPr lang="en-US" sz="1400" dirty="0">
                <a:latin typeface="Calibri" panose="020F0502020204030204" pitchFamily="34" charset="0"/>
                <a:cs typeface="Calibri" panose="020F0502020204030204" pitchFamily="34" charset="0"/>
              </a:rPr>
              <a:t>Brownlee, J. (2019). </a:t>
            </a:r>
            <a:r>
              <a:rPr lang="en-US" sz="1400" dirty="0">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A Gentle Introduction to Batch Normalization for Deep Neural Networks</a:t>
            </a:r>
            <a:r>
              <a:rPr lang="en-US" sz="1400" dirty="0">
                <a:latin typeface="Calibri" panose="020F0502020204030204" pitchFamily="34" charset="0"/>
                <a:cs typeface="Calibri" panose="020F0502020204030204" pitchFamily="34" charset="0"/>
              </a:rPr>
              <a:t>. Machine learning mastery.</a:t>
            </a:r>
          </a:p>
        </p:txBody>
      </p:sp>
      <p:sp>
        <p:nvSpPr>
          <p:cNvPr id="5" name="Marcador de número de diapositiva 4">
            <a:extLst>
              <a:ext uri="{FF2B5EF4-FFF2-40B4-BE49-F238E27FC236}">
                <a16:creationId xmlns:a16="http://schemas.microsoft.com/office/drawing/2014/main" id="{7F2A53EF-E102-634B-492F-3AFD77CB2DF8}"/>
              </a:ext>
            </a:extLst>
          </p:cNvPr>
          <p:cNvSpPr>
            <a:spLocks noGrp="1"/>
          </p:cNvSpPr>
          <p:nvPr>
            <p:ph type="sldNum" sz="quarter" idx="12"/>
          </p:nvPr>
        </p:nvSpPr>
        <p:spPr/>
        <p:txBody>
          <a:bodyPr/>
          <a:lstStyle/>
          <a:p>
            <a:pPr>
              <a:defRPr/>
            </a:pPr>
            <a:fld id="{EA260DF7-87F0-483B-8784-156C7EE46E9B}" type="slidenum">
              <a:rPr lang="en-US" altLang="es-MX" smtClean="0"/>
              <a:pPr>
                <a:defRPr/>
              </a:pPr>
              <a:t>19</a:t>
            </a:fld>
            <a:endParaRPr lang="en-US" altLang="es-MX"/>
          </a:p>
        </p:txBody>
      </p:sp>
    </p:spTree>
    <p:extLst>
      <p:ext uri="{BB962C8B-B14F-4D97-AF65-F5344CB8AC3E}">
        <p14:creationId xmlns:p14="http://schemas.microsoft.com/office/powerpoint/2010/main" val="370709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72AA245-B5E6-53A3-5063-A0C96C6677F2}"/>
              </a:ext>
            </a:extLst>
          </p:cNvPr>
          <p:cNvSpPr/>
          <p:nvPr/>
        </p:nvSpPr>
        <p:spPr bwMode="auto">
          <a:xfrm>
            <a:off x="5309312" y="2007053"/>
            <a:ext cx="3683551" cy="28438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5C8C183A-7D11-631C-13EC-31B697067BD8}"/>
              </a:ext>
            </a:extLst>
          </p:cNvPr>
          <p:cNvSpPr>
            <a:spLocks noGrp="1"/>
          </p:cNvSpPr>
          <p:nvPr>
            <p:ph type="title"/>
          </p:nvPr>
        </p:nvSpPr>
        <p:spPr>
          <a:xfrm>
            <a:off x="1371600" y="470263"/>
            <a:ext cx="7086600" cy="762000"/>
          </a:xfrm>
        </p:spPr>
        <p:txBody>
          <a:bodyPr>
            <a:noAutofit/>
          </a:bodyPr>
          <a:lstStyle/>
          <a:p>
            <a:r>
              <a:rPr lang="es-MX" sz="3600" dirty="0">
                <a:latin typeface="Calibri" panose="020F0502020204030204" pitchFamily="34" charset="0"/>
                <a:cs typeface="Calibri" panose="020F0502020204030204" pitchFamily="34" charset="0"/>
              </a:rPr>
              <a:t>Generalización de Redes Neuronales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151ACC1C-0D6A-CEFA-7C9F-3CD614890F74}"/>
                  </a:ext>
                </a:extLst>
              </p:cNvPr>
              <p:cNvSpPr>
                <a:spLocks noGrp="1"/>
              </p:cNvSpPr>
              <p:nvPr>
                <p:ph sz="half" idx="1"/>
              </p:nvPr>
            </p:nvSpPr>
            <p:spPr>
              <a:xfrm>
                <a:off x="1254034" y="1297577"/>
                <a:ext cx="3884022" cy="4798423"/>
              </a:xfrm>
            </p:spPr>
            <p:txBody>
              <a:bodyPr lIns="36000" tIns="0" rIns="36000" bIns="0"/>
              <a:lstStyle/>
              <a:p>
                <a:pPr marL="0" indent="0" algn="just">
                  <a:buNone/>
                </a:pPr>
                <a:r>
                  <a:rPr lang="es-MX" sz="1400" dirty="0">
                    <a:latin typeface="Calibri" panose="020F0502020204030204" pitchFamily="34" charset="0"/>
                    <a:cs typeface="Calibri" panose="020F0502020204030204" pitchFamily="34" charset="0"/>
                  </a:rPr>
                  <a:t>La </a:t>
                </a:r>
                <a:r>
                  <a:rPr lang="es-MX" sz="1400" dirty="0">
                    <a:solidFill>
                      <a:srgbClr val="002060"/>
                    </a:solidFill>
                    <a:latin typeface="Calibri" panose="020F0502020204030204" pitchFamily="34" charset="0"/>
                    <a:cs typeface="Calibri" panose="020F0502020204030204" pitchFamily="34" charset="0"/>
                  </a:rPr>
                  <a:t>generalización</a:t>
                </a:r>
                <a:r>
                  <a:rPr lang="es-MX" sz="1400" dirty="0">
                    <a:latin typeface="Calibri" panose="020F0502020204030204" pitchFamily="34" charset="0"/>
                    <a:cs typeface="Calibri" panose="020F0502020204030204" pitchFamily="34" charset="0"/>
                  </a:rPr>
                  <a:t> es la habilidad de una red neuronal para desempeñarse bien con datos que no ha visto previamente. </a:t>
                </a:r>
              </a:p>
              <a:p>
                <a:pPr marL="0" indent="0" algn="just">
                  <a:buNone/>
                </a:pPr>
                <a:r>
                  <a:rPr lang="es-MX" sz="1400" dirty="0">
                    <a:latin typeface="Calibri" panose="020F0502020204030204" pitchFamily="34" charset="0"/>
                    <a:cs typeface="Calibri" panose="020F0502020204030204" pitchFamily="34" charset="0"/>
                  </a:rPr>
                  <a:t>La capacidad de generalización puede ser estimada usando métodos de validación como la </a:t>
                </a:r>
                <a:r>
                  <a:rPr lang="es-MX" sz="1400" dirty="0">
                    <a:solidFill>
                      <a:srgbClr val="002060"/>
                    </a:solidFill>
                    <a:latin typeface="Calibri" panose="020F0502020204030204" pitchFamily="34" charset="0"/>
                    <a:cs typeface="Calibri" panose="020F0502020204030204" pitchFamily="34" charset="0"/>
                  </a:rPr>
                  <a:t>validación cruzada </a:t>
                </a:r>
                <a14:m>
                  <m:oMath xmlns:m="http://schemas.openxmlformats.org/officeDocument/2006/math">
                    <m:r>
                      <a:rPr lang="es-MX" sz="1400" i="1" dirty="0" smtClean="0">
                        <a:solidFill>
                          <a:srgbClr val="002060"/>
                        </a:solidFill>
                        <a:latin typeface="Cambria Math" panose="02040503050406030204" pitchFamily="18" charset="0"/>
                        <a:cs typeface="Calibri" panose="020F0502020204030204" pitchFamily="34" charset="0"/>
                      </a:rPr>
                      <m:t>𝑘</m:t>
                    </m:r>
                  </m:oMath>
                </a14:m>
                <a:r>
                  <a:rPr lang="es-MX" sz="1400" dirty="0">
                    <a:solidFill>
                      <a:srgbClr val="002060"/>
                    </a:solidFill>
                    <a:latin typeface="Calibri" panose="020F0502020204030204" pitchFamily="34" charset="0"/>
                    <a:cs typeface="Calibri" panose="020F0502020204030204" pitchFamily="34" charset="0"/>
                  </a:rPr>
                  <a:t>-</a:t>
                </a:r>
                <a:r>
                  <a:rPr lang="es-MX" sz="1400" noProof="1">
                    <a:solidFill>
                      <a:srgbClr val="002060"/>
                    </a:solidFill>
                    <a:latin typeface="Calibri" panose="020F0502020204030204" pitchFamily="34" charset="0"/>
                    <a:cs typeface="Calibri" panose="020F0502020204030204" pitchFamily="34" charset="0"/>
                  </a:rPr>
                  <a:t>fold o shuffle-Split (Monte Carlo)</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Los modelos de red pueden tener un buen desempeño en aprendizaje, pero no generalizar bien. Esto se conoce como </a:t>
                </a:r>
                <a:r>
                  <a:rPr lang="es-MX" sz="1400" dirty="0">
                    <a:solidFill>
                      <a:srgbClr val="002060"/>
                    </a:solidFill>
                    <a:latin typeface="Calibri" panose="020F0502020204030204" pitchFamily="34" charset="0"/>
                    <a:cs typeface="Calibri" panose="020F0502020204030204" pitchFamily="34" charset="0"/>
                  </a:rPr>
                  <a:t>sobreajuste o </a:t>
                </a:r>
                <a:r>
                  <a:rPr lang="es-MX" sz="1400" noProof="1">
                    <a:solidFill>
                      <a:srgbClr val="002060"/>
                    </a:solidFill>
                    <a:latin typeface="Calibri" panose="020F0502020204030204" pitchFamily="34" charset="0"/>
                    <a:cs typeface="Calibri" panose="020F0502020204030204" pitchFamily="34" charset="0"/>
                  </a:rPr>
                  <a:t>sobreaprendizaje</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Si una </a:t>
                </a:r>
                <a:r>
                  <a:rPr lang="es-MX" sz="1400" dirty="0">
                    <a:solidFill>
                      <a:srgbClr val="002060"/>
                    </a:solidFill>
                    <a:latin typeface="Calibri" panose="020F0502020204030204" pitchFamily="34" charset="0"/>
                    <a:cs typeface="Calibri" panose="020F0502020204030204" pitchFamily="34" charset="0"/>
                  </a:rPr>
                  <a:t>red neuronal grande</a:t>
                </a:r>
                <a:r>
                  <a:rPr lang="es-MX" sz="1400" dirty="0">
                    <a:latin typeface="Calibri" panose="020F0502020204030204" pitchFamily="34" charset="0"/>
                    <a:cs typeface="Calibri" panose="020F0502020204030204" pitchFamily="34" charset="0"/>
                  </a:rPr>
                  <a:t> tiene </a:t>
                </a:r>
                <a:r>
                  <a:rPr lang="es-MX" sz="1400" dirty="0">
                    <a:solidFill>
                      <a:srgbClr val="002060"/>
                    </a:solidFill>
                    <a:latin typeface="Calibri" panose="020F0502020204030204" pitchFamily="34" charset="0"/>
                    <a:cs typeface="Calibri" panose="020F0502020204030204" pitchFamily="34" charset="0"/>
                  </a:rPr>
                  <a:t>pesos pequeños</a:t>
                </a:r>
                <a:r>
                  <a:rPr lang="es-MX" sz="1400" dirty="0">
                    <a:latin typeface="Calibri" panose="020F0502020204030204" pitchFamily="34" charset="0"/>
                    <a:cs typeface="Calibri" panose="020F0502020204030204" pitchFamily="34" charset="0"/>
                  </a:rPr>
                  <a:t> y </a:t>
                </a:r>
                <a:r>
                  <a:rPr lang="es-MX" sz="1400" dirty="0">
                    <a:solidFill>
                      <a:srgbClr val="002060"/>
                    </a:solidFill>
                    <a:latin typeface="Calibri" panose="020F0502020204030204" pitchFamily="34" charset="0"/>
                    <a:cs typeface="Calibri" panose="020F0502020204030204" pitchFamily="34" charset="0"/>
                  </a:rPr>
                  <a:t>bajo error de entrenamiento</a:t>
                </a:r>
                <a:r>
                  <a:rPr lang="es-MX" sz="1400" dirty="0">
                    <a:latin typeface="Calibri" panose="020F0502020204030204" pitchFamily="34" charset="0"/>
                    <a:cs typeface="Calibri" panose="020F0502020204030204" pitchFamily="34" charset="0"/>
                  </a:rPr>
                  <a:t>. Su capacidad de </a:t>
                </a:r>
                <a:r>
                  <a:rPr lang="es-MX" sz="1400" dirty="0">
                    <a:solidFill>
                      <a:srgbClr val="002060"/>
                    </a:solidFill>
                    <a:latin typeface="Calibri" panose="020F0502020204030204" pitchFamily="34" charset="0"/>
                    <a:cs typeface="Calibri" panose="020F0502020204030204" pitchFamily="34" charset="0"/>
                  </a:rPr>
                  <a:t>generalización depende de la magnitud de los pesos y no del número de pesos</a:t>
                </a:r>
                <a:r>
                  <a:rPr lang="es-MX" sz="1400" dirty="0">
                    <a:latin typeface="Calibri" panose="020F0502020204030204" pitchFamily="34" charset="0"/>
                    <a:cs typeface="Calibri" panose="020F0502020204030204" pitchFamily="34" charset="0"/>
                  </a:rPr>
                  <a:t> [Bartlett98].</a:t>
                </a:r>
              </a:p>
              <a:p>
                <a:pPr marL="0" indent="0" algn="just">
                  <a:buNone/>
                </a:pPr>
                <a:r>
                  <a:rPr lang="es-MX" sz="1400" dirty="0">
                    <a:latin typeface="Calibri" panose="020F0502020204030204" pitchFamily="34" charset="0"/>
                    <a:cs typeface="Calibri" panose="020F0502020204030204" pitchFamily="34" charset="0"/>
                  </a:rPr>
                  <a:t>Dado un perceptrón de 3 capas con funciones de activación sigmoidales, con la suma de las magnitudes de los pesos de entrada de cada unidad acotada por </a:t>
                </a:r>
                <a14:m>
                  <m:oMath xmlns:m="http://schemas.openxmlformats.org/officeDocument/2006/math">
                    <m:r>
                      <a:rPr lang="es-MX" sz="1400" i="1" dirty="0" smtClean="0">
                        <a:latin typeface="Cambria Math" panose="02040503050406030204" pitchFamily="18" charset="0"/>
                        <a:cs typeface="Calibri" panose="020F0502020204030204" pitchFamily="34" charset="0"/>
                      </a:rPr>
                      <m:t>𝐴</m:t>
                    </m:r>
                  </m:oMath>
                </a14:m>
                <a:r>
                  <a:rPr lang="es-MX" sz="1400" dirty="0">
                    <a:latin typeface="Calibri" panose="020F0502020204030204" pitchFamily="34" charset="0"/>
                    <a:cs typeface="Calibri" panose="020F0502020204030204" pitchFamily="34" charset="0"/>
                  </a:rPr>
                  <a:t>, y </a:t>
                </a:r>
                <a14:m>
                  <m:oMath xmlns:m="http://schemas.openxmlformats.org/officeDocument/2006/math">
                    <m:r>
                      <a:rPr lang="es-MX" sz="1400" i="1" dirty="0" smtClean="0">
                        <a:latin typeface="Cambria Math" panose="02040503050406030204" pitchFamily="18" charset="0"/>
                        <a:cs typeface="Calibri" panose="020F0502020204030204" pitchFamily="34" charset="0"/>
                      </a:rPr>
                      <m:t>𝑛</m:t>
                    </m:r>
                  </m:oMath>
                </a14:m>
                <a:r>
                  <a:rPr lang="es-MX" sz="1400" dirty="0">
                    <a:latin typeface="Calibri" panose="020F0502020204030204" pitchFamily="34" charset="0"/>
                    <a:cs typeface="Calibri" panose="020F0502020204030204" pitchFamily="34" charset="0"/>
                  </a:rPr>
                  <a:t> la dimensión de la entrada. Entonces, la probabilidad de error no es más que una cierta estimación de error (relacionada con el error cuadrático en entrenamiento) más el término:</a:t>
                </a:r>
              </a:p>
              <a:p>
                <a:pPr marL="0" indent="0" algn="just">
                  <a:buNone/>
                </a:pPr>
                <a14:m>
                  <m:oMathPara xmlns:m="http://schemas.openxmlformats.org/officeDocument/2006/math">
                    <m:oMathParaPr>
                      <m:jc m:val="centerGroup"/>
                    </m:oMathParaPr>
                    <m:oMath xmlns:m="http://schemas.openxmlformats.org/officeDocument/2006/math">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𝐴</m:t>
                          </m:r>
                        </m:e>
                        <m:sup>
                          <m:r>
                            <a:rPr lang="es-MX" sz="1400" b="0" i="1" smtClean="0">
                              <a:latin typeface="Cambria Math" panose="02040503050406030204" pitchFamily="18" charset="0"/>
                              <a:cs typeface="Calibri" panose="020F0502020204030204" pitchFamily="34" charset="0"/>
                            </a:rPr>
                            <m:t>3</m:t>
                          </m:r>
                        </m:sup>
                      </m:sSup>
                      <m:rad>
                        <m:radPr>
                          <m:degHide m:val="on"/>
                          <m:ctrlPr>
                            <a:rPr lang="es-MX" sz="1400" b="0" i="1" smtClean="0">
                              <a:latin typeface="Cambria Math" panose="02040503050406030204" pitchFamily="18" charset="0"/>
                              <a:cs typeface="Calibri" panose="020F0502020204030204" pitchFamily="34" charset="0"/>
                            </a:rPr>
                          </m:ctrlPr>
                        </m:radPr>
                        <m:deg/>
                        <m:e>
                          <m:func>
                            <m:funcPr>
                              <m:ctrlPr>
                                <a:rPr lang="es-MX" sz="1400" b="0" i="1" smtClean="0">
                                  <a:latin typeface="Cambria Math" panose="02040503050406030204" pitchFamily="18" charset="0"/>
                                  <a:cs typeface="Calibri" panose="020F0502020204030204" pitchFamily="34" charset="0"/>
                                </a:rPr>
                              </m:ctrlPr>
                            </m:funcPr>
                            <m:fName>
                              <m:r>
                                <a:rPr lang="es-MX" sz="1400" b="0" i="0" smtClean="0">
                                  <a:latin typeface="Cambria Math" panose="02040503050406030204" pitchFamily="18" charset="0"/>
                                  <a:cs typeface="Calibri" panose="020F0502020204030204" pitchFamily="34" charset="0"/>
                                </a:rPr>
                                <m:t>(</m:t>
                              </m:r>
                              <m:r>
                                <m:rPr>
                                  <m:sty m:val="p"/>
                                </m:rPr>
                                <a:rPr lang="es-MX" sz="1400" b="0" i="0" smtClean="0">
                                  <a:latin typeface="Cambria Math" panose="02040503050406030204" pitchFamily="18" charset="0"/>
                                  <a:cs typeface="Calibri" panose="020F0502020204030204" pitchFamily="34" charset="0"/>
                                </a:rPr>
                                <m:t>log</m:t>
                              </m:r>
                            </m:fName>
                            <m:e>
                              <m:r>
                                <a:rPr lang="es-MX" sz="1400" b="0" i="1" smtClean="0">
                                  <a:latin typeface="Cambria Math" panose="02040503050406030204" pitchFamily="18" charset="0"/>
                                  <a:cs typeface="Calibri" panose="020F0502020204030204" pitchFamily="34" charset="0"/>
                                </a:rPr>
                                <m:t>𝑛</m:t>
                              </m:r>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𝑚</m:t>
                              </m:r>
                            </m:e>
                          </m:func>
                        </m:e>
                      </m:rad>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donde </a:t>
                </a:r>
                <a14:m>
                  <m:oMath xmlns:m="http://schemas.openxmlformats.org/officeDocument/2006/math">
                    <m:r>
                      <a:rPr lang="es-MX" sz="1400" i="1" dirty="0" smtClean="0">
                        <a:latin typeface="Cambria Math" panose="02040503050406030204" pitchFamily="18" charset="0"/>
                        <a:cs typeface="Calibri" panose="020F0502020204030204" pitchFamily="34" charset="0"/>
                      </a:rPr>
                      <m:t>𝑚</m:t>
                    </m:r>
                  </m:oMath>
                </a14:m>
                <a:r>
                  <a:rPr lang="es-MX" sz="1400" dirty="0">
                    <a:latin typeface="Calibri" panose="020F0502020204030204" pitchFamily="34" charset="0"/>
                    <a:cs typeface="Calibri" panose="020F0502020204030204" pitchFamily="34" charset="0"/>
                  </a:rPr>
                  <a:t> es el número de patrones de aprendizaje.</a:t>
                </a:r>
              </a:p>
            </p:txBody>
          </p:sp>
        </mc:Choice>
        <mc:Fallback xmlns="">
          <p:sp>
            <p:nvSpPr>
              <p:cNvPr id="3" name="Marcador de contenido 2">
                <a:extLst>
                  <a:ext uri="{FF2B5EF4-FFF2-40B4-BE49-F238E27FC236}">
                    <a16:creationId xmlns:a16="http://schemas.microsoft.com/office/drawing/2014/main" id="{151ACC1C-0D6A-CEFA-7C9F-3CD614890F74}"/>
                  </a:ext>
                </a:extLst>
              </p:cNvPr>
              <p:cNvSpPr>
                <a:spLocks noGrp="1" noRot="1" noChangeAspect="1" noMove="1" noResize="1" noEditPoints="1" noAdjustHandles="1" noChangeArrowheads="1" noChangeShapeType="1" noTextEdit="1"/>
              </p:cNvSpPr>
              <p:nvPr>
                <p:ph sz="half" idx="1"/>
              </p:nvPr>
            </p:nvSpPr>
            <p:spPr>
              <a:xfrm>
                <a:off x="1254034" y="1297577"/>
                <a:ext cx="3884022" cy="4798423"/>
              </a:xfrm>
              <a:blipFill>
                <a:blip r:embed="rId2"/>
                <a:stretch>
                  <a:fillRect l="-1884" t="-1144" r="-1884" b="-10038"/>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9DEA9ECD-EFE6-9A45-7938-864C5310BF3C}"/>
              </a:ext>
            </a:extLst>
          </p:cNvPr>
          <p:cNvSpPr>
            <a:spLocks noGrp="1"/>
          </p:cNvSpPr>
          <p:nvPr>
            <p:ph sz="half" idx="2"/>
          </p:nvPr>
        </p:nvSpPr>
        <p:spPr>
          <a:xfrm>
            <a:off x="5138056" y="1524000"/>
            <a:ext cx="3584666" cy="4572000"/>
          </a:xfrm>
        </p:spPr>
        <p:txBody>
          <a:bodyPr/>
          <a:lstStyle/>
          <a:p>
            <a:pPr marL="0" indent="0">
              <a:buNone/>
            </a:pPr>
            <a:r>
              <a:rPr lang="es-MX" dirty="0"/>
              <a:t> </a:t>
            </a:r>
          </a:p>
        </p:txBody>
      </p:sp>
      <p:sp>
        <p:nvSpPr>
          <p:cNvPr id="5" name="Marcador de número de diapositiva 4">
            <a:extLst>
              <a:ext uri="{FF2B5EF4-FFF2-40B4-BE49-F238E27FC236}">
                <a16:creationId xmlns:a16="http://schemas.microsoft.com/office/drawing/2014/main" id="{CFBC2AC5-FE6E-D3E7-55E7-1663EE1C5540}"/>
              </a:ext>
            </a:extLst>
          </p:cNvPr>
          <p:cNvSpPr>
            <a:spLocks noGrp="1"/>
          </p:cNvSpPr>
          <p:nvPr>
            <p:ph type="sldNum" sz="quarter" idx="12"/>
          </p:nvPr>
        </p:nvSpPr>
        <p:spPr/>
        <p:txBody>
          <a:bodyPr/>
          <a:lstStyle/>
          <a:p>
            <a:pPr>
              <a:defRPr/>
            </a:pPr>
            <a:fld id="{EA260DF7-87F0-483B-8784-156C7EE46E9B}" type="slidenum">
              <a:rPr lang="en-US" altLang="es-MX" smtClean="0"/>
              <a:pPr>
                <a:defRPr/>
              </a:pPr>
              <a:t>2</a:t>
            </a:fld>
            <a:endParaRPr lang="en-US" altLang="es-MX"/>
          </a:p>
        </p:txBody>
      </p:sp>
      <p:sp>
        <p:nvSpPr>
          <p:cNvPr id="14" name="CuadroTexto 13">
            <a:extLst>
              <a:ext uri="{FF2B5EF4-FFF2-40B4-BE49-F238E27FC236}">
                <a16:creationId xmlns:a16="http://schemas.microsoft.com/office/drawing/2014/main" id="{05E384A6-CE17-870B-7F1B-35F98805389D}"/>
              </a:ext>
            </a:extLst>
          </p:cNvPr>
          <p:cNvSpPr txBox="1"/>
          <p:nvPr/>
        </p:nvSpPr>
        <p:spPr>
          <a:xfrm>
            <a:off x="1229296" y="6490156"/>
            <a:ext cx="7040871" cy="430887"/>
          </a:xfrm>
          <a:prstGeom prst="rect">
            <a:avLst/>
          </a:prstGeom>
          <a:noFill/>
        </p:spPr>
        <p:txBody>
          <a:bodyPr wrap="square">
            <a:spAutoFit/>
          </a:bodyPr>
          <a:lstStyle/>
          <a:p>
            <a:r>
              <a:rPr lang="en-US" sz="1100" dirty="0">
                <a:latin typeface="Calibri" panose="020F0502020204030204" pitchFamily="34" charset="0"/>
                <a:cs typeface="Calibri" panose="020F0502020204030204" pitchFamily="34" charset="0"/>
              </a:rPr>
              <a:t>Bartlett, P.L. (1998). </a:t>
            </a:r>
            <a:r>
              <a:rPr lang="en-US" sz="1100" dirty="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The Sample Complexity of Pattern Classification with Neural Networks: The Size of the Weights is More Important than the Size of the Network</a:t>
            </a:r>
            <a:r>
              <a:rPr lang="en-US" sz="1100" dirty="0">
                <a:latin typeface="Calibri" panose="020F0502020204030204" pitchFamily="34" charset="0"/>
                <a:cs typeface="Calibri" panose="020F0502020204030204" pitchFamily="34" charset="0"/>
              </a:rPr>
              <a:t>. IEEE Trans. Inf. Theory, 44, 525-536.</a:t>
            </a:r>
            <a:endParaRPr lang="es-MX" sz="1100" dirty="0">
              <a:latin typeface="Calibri" panose="020F0502020204030204" pitchFamily="34" charset="0"/>
              <a:cs typeface="Calibri" panose="020F0502020204030204" pitchFamily="34" charset="0"/>
            </a:endParaRPr>
          </a:p>
        </p:txBody>
      </p:sp>
      <p:pic>
        <p:nvPicPr>
          <p:cNvPr id="7" name="Gráfico 6">
            <a:extLst>
              <a:ext uri="{FF2B5EF4-FFF2-40B4-BE49-F238E27FC236}">
                <a16:creationId xmlns:a16="http://schemas.microsoft.com/office/drawing/2014/main" id="{E4EDED89-5E12-C529-BFB9-6E268320C8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9312" y="2007053"/>
            <a:ext cx="3683551" cy="2843893"/>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1BC626D-6E63-3E5D-9257-0F993F06D292}"/>
                  </a:ext>
                </a:extLst>
              </p:cNvPr>
              <p:cNvSpPr txBox="1"/>
              <p:nvPr/>
            </p:nvSpPr>
            <p:spPr>
              <a:xfrm>
                <a:off x="5309313" y="5105400"/>
                <a:ext cx="3683550" cy="738664"/>
              </a:xfrm>
              <a:prstGeom prst="rect">
                <a:avLst/>
              </a:prstGeom>
              <a:noFill/>
            </p:spPr>
            <p:txBody>
              <a:bodyPr wrap="square" rtlCol="0">
                <a:spAutoFit/>
              </a:bodyPr>
              <a:lstStyle/>
              <a:p>
                <a:pPr algn="just"/>
                <a:r>
                  <a:rPr lang="es-ES" sz="1400" dirty="0">
                    <a:latin typeface="Calibri" panose="020F0502020204030204" pitchFamily="34" charset="0"/>
                    <a:ea typeface="Calibri" panose="020F0502020204030204" pitchFamily="34" charset="0"/>
                    <a:cs typeface="Calibri" panose="020F0502020204030204" pitchFamily="34" charset="0"/>
                  </a:rPr>
                  <a:t>El término </a:t>
                </a:r>
                <a14:m>
                  <m:oMath xmlns:m="http://schemas.openxmlformats.org/officeDocument/2006/math">
                    <m:sSup>
                      <m:sSupPr>
                        <m:ctrlPr>
                          <a:rPr lang="es-MX" sz="1400" b="0" i="1" dirty="0" smtClean="0">
                            <a:latin typeface="Cambria Math" panose="02040503050406030204" pitchFamily="18" charset="0"/>
                            <a:ea typeface="Calibri" panose="020F0502020204030204" pitchFamily="34" charset="0"/>
                            <a:cs typeface="Calibri" panose="020F0502020204030204" pitchFamily="34" charset="0"/>
                          </a:rPr>
                        </m:ctrlPr>
                      </m:sSupPr>
                      <m:e>
                        <m:r>
                          <a:rPr lang="es-ES" sz="1400" i="1" dirty="0" smtClean="0">
                            <a:latin typeface="Cambria Math" panose="02040503050406030204" pitchFamily="18" charset="0"/>
                            <a:ea typeface="Calibri" panose="020F0502020204030204" pitchFamily="34" charset="0"/>
                            <a:cs typeface="Calibri" panose="020F0502020204030204" pitchFamily="34" charset="0"/>
                          </a:rPr>
                          <m:t>𝐴</m:t>
                        </m:r>
                      </m:e>
                      <m:sup>
                        <m:r>
                          <a:rPr lang="es-MX" sz="1400" b="0" i="1" dirty="0" smtClean="0">
                            <a:latin typeface="Cambria Math" panose="02040503050406030204" pitchFamily="18" charset="0"/>
                            <a:ea typeface="Calibri" panose="020F0502020204030204" pitchFamily="34" charset="0"/>
                            <a:cs typeface="Calibri" panose="020F0502020204030204" pitchFamily="34" charset="0"/>
                          </a:rPr>
                          <m:t>3</m:t>
                        </m:r>
                      </m:sup>
                    </m:sSup>
                  </m:oMath>
                </a14:m>
                <a:r>
                  <a:rPr lang="es-ES" sz="1400" dirty="0">
                    <a:latin typeface="Calibri" panose="020F0502020204030204" pitchFamily="34" charset="0"/>
                    <a:ea typeface="Calibri" panose="020F0502020204030204" pitchFamily="34" charset="0"/>
                    <a:cs typeface="Calibri" panose="020F0502020204030204" pitchFamily="34" charset="0"/>
                  </a:rPr>
                  <a:t> tiene la mayor influencia sobre la probabilidad de error. Sin embargo, esta puede aumentar para </a:t>
                </a:r>
                <a14:m>
                  <m:oMath xmlns:m="http://schemas.openxmlformats.org/officeDocument/2006/math">
                    <m:r>
                      <a:rPr lang="es-ES" sz="1400" i="1" dirty="0" smtClean="0">
                        <a:latin typeface="Cambria Math" panose="02040503050406030204" pitchFamily="18" charset="0"/>
                        <a:ea typeface="Calibri" panose="020F0502020204030204" pitchFamily="34" charset="0"/>
                        <a:cs typeface="Calibri" panose="020F0502020204030204" pitchFamily="34" charset="0"/>
                      </a:rPr>
                      <m:t>𝑚</m:t>
                    </m:r>
                  </m:oMath>
                </a14:m>
                <a:r>
                  <a:rPr lang="es-ES" sz="1400" dirty="0">
                    <a:latin typeface="Calibri" panose="020F0502020204030204" pitchFamily="34" charset="0"/>
                    <a:ea typeface="Calibri" panose="020F0502020204030204" pitchFamily="34" charset="0"/>
                    <a:cs typeface="Calibri" panose="020F0502020204030204" pitchFamily="34" charset="0"/>
                  </a:rPr>
                  <a:t> pequeño o </a:t>
                </a:r>
                <a14:m>
                  <m:oMath xmlns:m="http://schemas.openxmlformats.org/officeDocument/2006/math">
                    <m:r>
                      <a:rPr lang="es-ES" sz="1400" i="1" dirty="0" smtClean="0">
                        <a:latin typeface="Cambria Math" panose="02040503050406030204" pitchFamily="18" charset="0"/>
                        <a:ea typeface="Calibri" panose="020F0502020204030204" pitchFamily="34" charset="0"/>
                        <a:cs typeface="Calibri" panose="020F0502020204030204" pitchFamily="34" charset="0"/>
                      </a:rPr>
                      <m:t>𝑛</m:t>
                    </m:r>
                  </m:oMath>
                </a14:m>
                <a:r>
                  <a:rPr lang="es-ES" sz="1400" dirty="0">
                    <a:latin typeface="Calibri" panose="020F0502020204030204" pitchFamily="34" charset="0"/>
                    <a:ea typeface="Calibri" panose="020F0502020204030204" pitchFamily="34" charset="0"/>
                    <a:cs typeface="Calibri" panose="020F0502020204030204" pitchFamily="34" charset="0"/>
                  </a:rPr>
                  <a:t> grande.</a:t>
                </a:r>
              </a:p>
            </p:txBody>
          </p:sp>
        </mc:Choice>
        <mc:Fallback xmlns="">
          <p:sp>
            <p:nvSpPr>
              <p:cNvPr id="6" name="CuadroTexto 5">
                <a:extLst>
                  <a:ext uri="{FF2B5EF4-FFF2-40B4-BE49-F238E27FC236}">
                    <a16:creationId xmlns:a16="http://schemas.microsoft.com/office/drawing/2014/main" id="{21BC626D-6E63-3E5D-9257-0F993F06D292}"/>
                  </a:ext>
                </a:extLst>
              </p:cNvPr>
              <p:cNvSpPr txBox="1">
                <a:spLocks noRot="1" noChangeAspect="1" noMove="1" noResize="1" noEditPoints="1" noAdjustHandles="1" noChangeArrowheads="1" noChangeShapeType="1" noTextEdit="1"/>
              </p:cNvSpPr>
              <p:nvPr/>
            </p:nvSpPr>
            <p:spPr>
              <a:xfrm>
                <a:off x="5309313" y="5105400"/>
                <a:ext cx="3683550" cy="738664"/>
              </a:xfrm>
              <a:prstGeom prst="rect">
                <a:avLst/>
              </a:prstGeom>
              <a:blipFill>
                <a:blip r:embed="rId6"/>
                <a:stretch>
                  <a:fillRect l="-497" t="-826" r="-497" b="-7438"/>
                </a:stretch>
              </a:blipFill>
            </p:spPr>
            <p:txBody>
              <a:bodyPr/>
              <a:lstStyle/>
              <a:p>
                <a:r>
                  <a:rPr lang="es-ES">
                    <a:noFill/>
                  </a:rPr>
                  <a:t> </a:t>
                </a:r>
              </a:p>
            </p:txBody>
          </p:sp>
        </mc:Fallback>
      </mc:AlternateContent>
    </p:spTree>
    <p:extLst>
      <p:ext uri="{BB962C8B-B14F-4D97-AF65-F5344CB8AC3E}">
        <p14:creationId xmlns:p14="http://schemas.microsoft.com/office/powerpoint/2010/main" val="54039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507BE50C-C277-1866-B1CF-5256676B1509}"/>
              </a:ext>
            </a:extLst>
          </p:cNvPr>
          <p:cNvSpPr/>
          <p:nvPr/>
        </p:nvSpPr>
        <p:spPr bwMode="auto">
          <a:xfrm>
            <a:off x="5282399" y="1898469"/>
            <a:ext cx="3778180" cy="29815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44F499A9-31A5-C93B-D93B-BC004E853ED8}"/>
              </a:ext>
            </a:extLst>
          </p:cNvPr>
          <p:cNvSpPr>
            <a:spLocks noGrp="1"/>
          </p:cNvSpPr>
          <p:nvPr>
            <p:ph type="title"/>
          </p:nvPr>
        </p:nvSpPr>
        <p:spPr>
          <a:xfrm>
            <a:off x="1371600" y="609600"/>
            <a:ext cx="7086600" cy="497012"/>
          </a:xfrm>
        </p:spPr>
        <p:txBody>
          <a:bodyPr>
            <a:normAutofit fontScale="90000"/>
          </a:bodyPr>
          <a:lstStyle/>
          <a:p>
            <a:r>
              <a:rPr lang="es-MX" sz="3600" dirty="0">
                <a:latin typeface="Calibri" panose="020F0502020204030204" pitchFamily="34" charset="0"/>
                <a:cs typeface="Calibri" panose="020F0502020204030204" pitchFamily="34" charset="0"/>
              </a:rPr>
              <a:t>Error de Generalización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D31B17B-2A56-1C32-865D-00F40FEFA424}"/>
                  </a:ext>
                </a:extLst>
              </p:cNvPr>
              <p:cNvSpPr>
                <a:spLocks noGrp="1"/>
              </p:cNvSpPr>
              <p:nvPr>
                <p:ph sz="half" idx="1"/>
              </p:nvPr>
            </p:nvSpPr>
            <p:spPr>
              <a:xfrm>
                <a:off x="1262742" y="1288869"/>
                <a:ext cx="3939825" cy="5181600"/>
              </a:xfrm>
            </p:spPr>
            <p:txBody>
              <a:bodyPr/>
              <a:lstStyle/>
              <a:p>
                <a:pPr marL="0" indent="0" algn="just">
                  <a:buNone/>
                </a:pPr>
                <a:r>
                  <a:rPr lang="es-MX" sz="1400" dirty="0">
                    <a:solidFill>
                      <a:srgbClr val="002060"/>
                    </a:solidFill>
                    <a:latin typeface="Calibri" panose="020F0502020204030204" pitchFamily="34" charset="0"/>
                    <a:cs typeface="Calibri" panose="020F0502020204030204" pitchFamily="34" charset="0"/>
                  </a:rPr>
                  <a:t>Error de generalización </a:t>
                </a:r>
                <a:r>
                  <a:rPr lang="es-MX" sz="1400" dirty="0">
                    <a:latin typeface="Calibri" panose="020F0502020204030204" pitchFamily="34" charset="0"/>
                    <a:cs typeface="Calibri" panose="020F0502020204030204" pitchFamily="34" charset="0"/>
                  </a:rPr>
                  <a:t>(pérdida esperada o riesgo) está dado por:</a:t>
                </a:r>
              </a:p>
              <a:p>
                <a:pPr marL="0" indent="0" algn="just">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rPr>
                        <m:t>𝑅</m:t>
                      </m:r>
                      <m:d>
                        <m:dPr>
                          <m:begChr m:val="["/>
                          <m:endChr m:val="]"/>
                          <m:ctrlPr>
                            <a:rPr lang="es-MX" sz="1400" b="0" i="1" smtClean="0">
                              <a:latin typeface="Cambria Math" panose="02040503050406030204" pitchFamily="18" charset="0"/>
                            </a:rPr>
                          </m:ctrlPr>
                        </m:dPr>
                        <m:e>
                          <m:r>
                            <a:rPr lang="es-MX" sz="1400" b="0" i="1" smtClean="0">
                              <a:latin typeface="Cambria Math" panose="02040503050406030204" pitchFamily="18" charset="0"/>
                            </a:rPr>
                            <m:t>𝑓</m:t>
                          </m:r>
                        </m:e>
                      </m:d>
                      <m:r>
                        <a:rPr lang="es-MX" sz="1400" i="1">
                          <a:latin typeface="Cambria Math" panose="02040503050406030204" pitchFamily="18" charset="0"/>
                        </a:rPr>
                        <m:t>=</m:t>
                      </m:r>
                      <m:r>
                        <a:rPr lang="es-MX" sz="1400" i="1">
                          <a:latin typeface="Cambria Math" panose="02040503050406030204" pitchFamily="18" charset="0"/>
                        </a:rPr>
                        <m:t>𝐸</m:t>
                      </m:r>
                      <m:r>
                        <a:rPr lang="es-MX" sz="1400" i="1">
                          <a:latin typeface="Cambria Math" panose="02040503050406030204" pitchFamily="18" charset="0"/>
                        </a:rPr>
                        <m:t>[</m:t>
                      </m:r>
                      <m:r>
                        <a:rPr lang="es-MX" sz="1400" i="1">
                          <a:latin typeface="Cambria Math" panose="02040503050406030204" pitchFamily="18" charset="0"/>
                        </a:rPr>
                        <m:t>𝐿</m:t>
                      </m:r>
                      <m:d>
                        <m:dPr>
                          <m:ctrlPr>
                            <a:rPr lang="es-MX" sz="1400" i="1">
                              <a:latin typeface="Cambria Math" panose="02040503050406030204" pitchFamily="18" charset="0"/>
                            </a:rPr>
                          </m:ctrlPr>
                        </m:dPr>
                        <m:e>
                          <m:r>
                            <a:rPr lang="es-MX" sz="1400" i="1">
                              <a:latin typeface="Cambria Math" panose="02040503050406030204" pitchFamily="18" charset="0"/>
                            </a:rPr>
                            <m:t>𝑓</m:t>
                          </m:r>
                          <m:d>
                            <m:dPr>
                              <m:ctrlPr>
                                <a:rPr lang="es-MX" sz="1400" i="1">
                                  <a:latin typeface="Cambria Math" panose="02040503050406030204" pitchFamily="18" charset="0"/>
                                </a:rPr>
                              </m:ctrlPr>
                            </m:dPr>
                            <m:e>
                              <m:r>
                                <a:rPr lang="es-MX" sz="1400" i="1">
                                  <a:latin typeface="Cambria Math" panose="02040503050406030204" pitchFamily="18" charset="0"/>
                                </a:rPr>
                                <m:t>𝑥</m:t>
                              </m:r>
                            </m:e>
                          </m:d>
                          <m:r>
                            <a:rPr lang="es-MX" sz="1400" i="1">
                              <a:latin typeface="Cambria Math" panose="02040503050406030204" pitchFamily="18" charset="0"/>
                            </a:rPr>
                            <m:t>,</m:t>
                          </m:r>
                          <m:r>
                            <a:rPr lang="es-MX" sz="1400" i="1">
                              <a:latin typeface="Cambria Math" panose="02040503050406030204" pitchFamily="18" charset="0"/>
                            </a:rPr>
                            <m:t>𝑦</m:t>
                          </m:r>
                        </m:e>
                      </m:d>
                      <m:r>
                        <a:rPr lang="es-MX" sz="1400" b="0" i="1" smtClean="0">
                          <a:latin typeface="Cambria Math" panose="02040503050406030204" pitchFamily="18" charset="0"/>
                        </a:rPr>
                        <m:t>]=</m:t>
                      </m:r>
                      <m:nary>
                        <m:naryPr>
                          <m:ctrlPr>
                            <a:rPr lang="es-MX" sz="1400" i="1" smtClean="0">
                              <a:latin typeface="Cambria Math" panose="02040503050406030204" pitchFamily="18" charset="0"/>
                            </a:rPr>
                          </m:ctrlPr>
                        </m:naryPr>
                        <m:sub>
                          <m:r>
                            <m:rPr>
                              <m:brk m:alnAt="23"/>
                            </m:rPr>
                            <a:rPr lang="es-MX" sz="1400" b="0" i="1" smtClean="0">
                              <a:latin typeface="Cambria Math" panose="02040503050406030204" pitchFamily="18" charset="0"/>
                            </a:rPr>
                            <m:t>𝑋</m:t>
                          </m:r>
                          <m:r>
                            <a:rPr lang="es-MX" sz="1400" b="0" i="1" smtClean="0">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𝑌</m:t>
                          </m:r>
                        </m:sub>
                        <m:sup/>
                        <m:e>
                          <m:r>
                            <a:rPr lang="es-MX" sz="1400" b="0" i="1" smtClean="0">
                              <a:latin typeface="Cambria Math" panose="02040503050406030204" pitchFamily="18" charset="0"/>
                            </a:rPr>
                            <m:t>𝐿</m:t>
                          </m:r>
                          <m:d>
                            <m:dPr>
                              <m:ctrlPr>
                                <a:rPr lang="es-MX" sz="1400" b="0" i="1" smtClean="0">
                                  <a:latin typeface="Cambria Math" panose="02040503050406030204" pitchFamily="18" charset="0"/>
                                </a:rPr>
                              </m:ctrlPr>
                            </m:dPr>
                            <m:e>
                              <m:r>
                                <a:rPr lang="es-MX" sz="1400" b="0" i="1" smtClean="0">
                                  <a:latin typeface="Cambria Math" panose="02040503050406030204" pitchFamily="18" charset="0"/>
                                </a:rPr>
                                <m:t>𝑓</m:t>
                              </m:r>
                              <m:d>
                                <m:dPr>
                                  <m:ctrlPr>
                                    <a:rPr lang="es-MX" sz="1400" b="0" i="1" smtClean="0">
                                      <a:latin typeface="Cambria Math" panose="02040503050406030204" pitchFamily="18" charset="0"/>
                                    </a:rPr>
                                  </m:ctrlPr>
                                </m:dPr>
                                <m:e>
                                  <m:r>
                                    <a:rPr lang="es-MX" sz="1400" b="0" i="1" smtClean="0">
                                      <a:latin typeface="Cambria Math" panose="02040503050406030204" pitchFamily="18" charset="0"/>
                                    </a:rPr>
                                    <m:t>𝑥</m:t>
                                  </m:r>
                                </m:e>
                              </m:d>
                              <m:r>
                                <a:rPr lang="es-MX" sz="1400" b="0" i="1" smtClean="0">
                                  <a:latin typeface="Cambria Math" panose="02040503050406030204" pitchFamily="18" charset="0"/>
                                </a:rPr>
                                <m:t>,</m:t>
                              </m:r>
                              <m:r>
                                <a:rPr lang="es-MX" sz="1400" b="0" i="1" smtClean="0">
                                  <a:latin typeface="Cambria Math" panose="02040503050406030204" pitchFamily="18" charset="0"/>
                                </a:rPr>
                                <m:t>𝑦</m:t>
                              </m:r>
                            </m:e>
                          </m:d>
                          <m:r>
                            <a:rPr lang="es-MX" sz="1400" b="0" i="1" smtClean="0">
                              <a:latin typeface="Cambria Math" panose="02040503050406030204" pitchFamily="18" charset="0"/>
                            </a:rPr>
                            <m:t>𝑑𝑃</m:t>
                          </m:r>
                          <m:r>
                            <a:rPr lang="es-MX" sz="1400" b="0" i="1" smtClean="0">
                              <a:latin typeface="Cambria Math" panose="02040503050406030204" pitchFamily="18" charset="0"/>
                            </a:rPr>
                            <m:t>(</m:t>
                          </m:r>
                          <m:r>
                            <a:rPr lang="es-MX" sz="1400" b="0" i="1" smtClean="0">
                              <a:latin typeface="Cambria Math" panose="02040503050406030204" pitchFamily="18" charset="0"/>
                            </a:rPr>
                            <m:t>𝑥</m:t>
                          </m:r>
                          <m:r>
                            <a:rPr lang="es-MX" sz="1400" b="0" i="1" smtClean="0">
                              <a:latin typeface="Cambria Math" panose="02040503050406030204" pitchFamily="18" charset="0"/>
                            </a:rPr>
                            <m:t>,</m:t>
                          </m:r>
                          <m:r>
                            <a:rPr lang="es-MX" sz="1400" b="0" i="1" smtClean="0">
                              <a:latin typeface="Cambria Math" panose="02040503050406030204" pitchFamily="18" charset="0"/>
                            </a:rPr>
                            <m:t>𝑦</m:t>
                          </m:r>
                          <m:r>
                            <a:rPr lang="es-MX" sz="1400" b="0" i="1" smtClean="0">
                              <a:latin typeface="Cambria Math" panose="02040503050406030204" pitchFamily="18" charset="0"/>
                            </a:rPr>
                            <m:t>)</m:t>
                          </m:r>
                        </m:e>
                      </m:nary>
                    </m:oMath>
                  </m:oMathPara>
                </a14:m>
                <a:endParaRPr lang="es-MX" sz="1400" dirty="0"/>
              </a:p>
              <a:p>
                <a:pPr marL="0" indent="0" algn="just">
                  <a:buNone/>
                </a:pPr>
                <a:r>
                  <a:rPr lang="es-MX" sz="1400" dirty="0">
                    <a:latin typeface="Calibri" panose="020F0502020204030204" pitchFamily="34" charset="0"/>
                    <a:cs typeface="Calibri" panose="020F0502020204030204" pitchFamily="34" charset="0"/>
                  </a:rPr>
                  <a:t>donde </a:t>
                </a:r>
                <a14:m>
                  <m:oMath xmlns:m="http://schemas.openxmlformats.org/officeDocument/2006/math">
                    <m:r>
                      <a:rPr lang="es-MX" sz="1400" b="0" i="1" smtClean="0">
                        <a:latin typeface="Cambria Math" panose="02040503050406030204" pitchFamily="18" charset="0"/>
                      </a:rPr>
                      <m:t>𝐿</m:t>
                    </m:r>
                    <m:r>
                      <a:rPr lang="es-MX" sz="1400" b="0" i="1" smtClean="0">
                        <a:latin typeface="Cambria Math" panose="02040503050406030204" pitchFamily="18" charset="0"/>
                      </a:rPr>
                      <m:t>(∙)</m:t>
                    </m:r>
                  </m:oMath>
                </a14:m>
                <a:r>
                  <a:rPr lang="es-MX" sz="1400" dirty="0">
                    <a:latin typeface="Calibri" panose="020F0502020204030204" pitchFamily="34" charset="0"/>
                    <a:cs typeface="Calibri" panose="020F0502020204030204" pitchFamily="34" charset="0"/>
                  </a:rPr>
                  <a:t> es la función de error o pérdida.</a:t>
                </a:r>
              </a:p>
              <a:p>
                <a:pPr marL="0" indent="0" algn="just">
                  <a:buNone/>
                </a:pPr>
                <a:r>
                  <a:rPr lang="es-MX" sz="1400" dirty="0">
                    <a:latin typeface="Calibri" panose="020F0502020204030204" pitchFamily="34" charset="0"/>
                    <a:cs typeface="Calibri" panose="020F0502020204030204" pitchFamily="34" charset="0"/>
                  </a:rPr>
                  <a:t>Dado que </a:t>
                </a:r>
                <a14:m>
                  <m:oMath xmlns:m="http://schemas.openxmlformats.org/officeDocument/2006/math">
                    <m:r>
                      <a:rPr lang="es-MX" sz="1400" b="0" i="1" smtClean="0">
                        <a:latin typeface="Cambria Math" panose="02040503050406030204" pitchFamily="18" charset="0"/>
                      </a:rPr>
                      <m:t>𝑃</m:t>
                    </m:r>
                    <m:r>
                      <a:rPr lang="es-MX" sz="1400" b="0" i="1" smtClean="0">
                        <a:latin typeface="Cambria Math" panose="02040503050406030204" pitchFamily="18" charset="0"/>
                      </a:rPr>
                      <m:t>(</m:t>
                    </m:r>
                    <m:r>
                      <a:rPr lang="es-MX" sz="1400" b="0" i="1" smtClean="0">
                        <a:latin typeface="Cambria Math" panose="02040503050406030204" pitchFamily="18" charset="0"/>
                      </a:rPr>
                      <m:t>𝑥</m:t>
                    </m:r>
                    <m:r>
                      <a:rPr lang="es-MX" sz="1400" b="0" i="1" smtClean="0">
                        <a:latin typeface="Cambria Math" panose="02040503050406030204" pitchFamily="18" charset="0"/>
                      </a:rPr>
                      <m:t>,</m:t>
                    </m:r>
                    <m:r>
                      <a:rPr lang="es-MX" sz="1400" b="0" i="1" smtClean="0">
                        <a:latin typeface="Cambria Math" panose="02040503050406030204" pitchFamily="18" charset="0"/>
                      </a:rPr>
                      <m:t>𝑦</m:t>
                    </m:r>
                    <m:r>
                      <a:rPr lang="es-MX" sz="1400" b="0" i="1" smtClean="0">
                        <a:latin typeface="Cambria Math" panose="02040503050406030204" pitchFamily="18" charset="0"/>
                      </a:rPr>
                      <m:t>)</m:t>
                    </m:r>
                  </m:oMath>
                </a14:m>
                <a:r>
                  <a:rPr lang="es-MX" sz="1400" dirty="0">
                    <a:latin typeface="Calibri" panose="020F0502020204030204" pitchFamily="34" charset="0"/>
                    <a:cs typeface="Calibri" panose="020F0502020204030204" pitchFamily="34" charset="0"/>
                  </a:rPr>
                  <a:t> no se conoce, pero se dispone de un conjunto de datos de entrenamiento </a:t>
                </a:r>
                <a14:m>
                  <m:oMath xmlns:m="http://schemas.openxmlformats.org/officeDocument/2006/math">
                    <m:r>
                      <a:rPr lang="es-MX" sz="1400" i="1" dirty="0" smtClean="0">
                        <a:latin typeface="Cambria Math" panose="02040503050406030204" pitchFamily="18" charset="0"/>
                        <a:cs typeface="Calibri" panose="020F0502020204030204" pitchFamily="34" charset="0"/>
                      </a:rPr>
                      <m:t>(</m:t>
                    </m:r>
                    <m:sSub>
                      <m:sSubPr>
                        <m:ctrlPr>
                          <a:rPr lang="es-MX" sz="1400" i="1" noProof="1" dirty="0" smtClean="0">
                            <a:latin typeface="Cambria Math" panose="02040503050406030204" pitchFamily="18" charset="0"/>
                            <a:cs typeface="Calibri" panose="020F0502020204030204" pitchFamily="34" charset="0"/>
                          </a:rPr>
                        </m:ctrlPr>
                      </m:sSubPr>
                      <m:e>
                        <m:r>
                          <a:rPr lang="es-MX" sz="1400" i="1" noProof="1" dirty="0" smtClean="0">
                            <a:latin typeface="Cambria Math" panose="02040503050406030204" pitchFamily="18" charset="0"/>
                            <a:cs typeface="Calibri" panose="020F0502020204030204" pitchFamily="34" charset="0"/>
                          </a:rPr>
                          <m:t>𝑥</m:t>
                        </m:r>
                      </m:e>
                      <m:sub>
                        <m:r>
                          <a:rPr lang="es-MX" sz="1400" i="1" noProof="1" dirty="0" smtClean="0">
                            <a:latin typeface="Cambria Math" panose="02040503050406030204" pitchFamily="18" charset="0"/>
                            <a:cs typeface="Calibri" panose="020F0502020204030204" pitchFamily="34" charset="0"/>
                          </a:rPr>
                          <m:t>𝑖</m:t>
                        </m:r>
                      </m:sub>
                    </m:sSub>
                    <m:r>
                      <a:rPr lang="es-MX" sz="1400" i="1" noProof="1" dirty="0" smtClean="0">
                        <a:latin typeface="Cambria Math" panose="02040503050406030204" pitchFamily="18" charset="0"/>
                        <a:cs typeface="Calibri" panose="020F0502020204030204" pitchFamily="34" charset="0"/>
                      </a:rPr>
                      <m:t>,</m:t>
                    </m:r>
                    <m:sSub>
                      <m:sSubPr>
                        <m:ctrlPr>
                          <a:rPr lang="es-MX" sz="1400" i="1" noProof="1" dirty="0" smtClean="0">
                            <a:latin typeface="Cambria Math" panose="02040503050406030204" pitchFamily="18" charset="0"/>
                            <a:cs typeface="Calibri" panose="020F0502020204030204" pitchFamily="34" charset="0"/>
                          </a:rPr>
                        </m:ctrlPr>
                      </m:sSubPr>
                      <m:e>
                        <m:r>
                          <a:rPr lang="es-MX" sz="1400" i="1" noProof="1" dirty="0" smtClean="0">
                            <a:latin typeface="Cambria Math" panose="02040503050406030204" pitchFamily="18" charset="0"/>
                            <a:cs typeface="Calibri" panose="020F0502020204030204" pitchFamily="34" charset="0"/>
                          </a:rPr>
                          <m:t>𝑦</m:t>
                        </m:r>
                      </m:e>
                      <m:sub>
                        <m:r>
                          <a:rPr lang="es-MX" sz="1400" i="1" noProof="1" dirty="0" smtClean="0">
                            <a:latin typeface="Cambria Math" panose="02040503050406030204" pitchFamily="18" charset="0"/>
                            <a:cs typeface="Calibri" panose="020F0502020204030204" pitchFamily="34" charset="0"/>
                          </a:rPr>
                          <m:t>𝑖</m:t>
                        </m:r>
                      </m:sub>
                    </m:sSub>
                    <m:r>
                      <a:rPr lang="es-MX" sz="1400" i="1" dirty="0" smtClean="0">
                        <a:latin typeface="Cambria Math" panose="02040503050406030204" pitchFamily="18" charset="0"/>
                        <a:cs typeface="Calibri" panose="020F0502020204030204" pitchFamily="34" charset="0"/>
                      </a:rPr>
                      <m:t>)</m:t>
                    </m:r>
                  </m:oMath>
                </a14:m>
                <a:r>
                  <a:rPr lang="es-MX" sz="1400" dirty="0">
                    <a:latin typeface="Calibri" panose="020F0502020204030204" pitchFamily="34" charset="0"/>
                    <a:cs typeface="Calibri" panose="020F0502020204030204" pitchFamily="34" charset="0"/>
                  </a:rPr>
                  <a:t>. </a:t>
                </a:r>
              </a:p>
              <a:p>
                <a:pPr marL="0" indent="0" algn="just">
                  <a:buNone/>
                </a:pPr>
                <a:r>
                  <a:rPr lang="es-MX" sz="1400" dirty="0">
                    <a:latin typeface="Calibri" panose="020F0502020204030204" pitchFamily="34" charset="0"/>
                    <a:cs typeface="Calibri" panose="020F0502020204030204" pitchFamily="34" charset="0"/>
                  </a:rPr>
                  <a:t>Entonces, una aproximación está dada por el </a:t>
                </a:r>
                <a:r>
                  <a:rPr lang="es-MX" sz="1400" dirty="0">
                    <a:solidFill>
                      <a:srgbClr val="002060"/>
                    </a:solidFill>
                    <a:latin typeface="Calibri" panose="020F0502020204030204" pitchFamily="34" charset="0"/>
                    <a:cs typeface="Calibri" panose="020F0502020204030204" pitchFamily="34" charset="0"/>
                  </a:rPr>
                  <a:t>riesgo empírico</a:t>
                </a:r>
                <a:r>
                  <a:rPr lang="es-MX" sz="1400" dirty="0">
                    <a:latin typeface="Calibri" panose="020F0502020204030204" pitchFamily="34" charset="0"/>
                    <a:cs typeface="Calibri" panose="020F0502020204030204" pitchFamily="34" charset="0"/>
                  </a:rPr>
                  <a:t>:</a:t>
                </a:r>
              </a:p>
              <a:p>
                <a:pPr marL="0" indent="0" algn="just">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𝑅</m:t>
                          </m:r>
                        </m:e>
                        <m:sub>
                          <m:r>
                            <a:rPr lang="es-MX" sz="1400" b="0" i="1" smtClean="0">
                              <a:latin typeface="Cambria Math" panose="02040503050406030204" pitchFamily="18" charset="0"/>
                            </a:rPr>
                            <m:t>𝑒𝑚𝑝</m:t>
                          </m:r>
                        </m:sub>
                      </m:sSub>
                      <m:d>
                        <m:dPr>
                          <m:begChr m:val="["/>
                          <m:endChr m:val="]"/>
                          <m:ctrlPr>
                            <a:rPr lang="es-MX" sz="1400" b="0" i="1" smtClean="0">
                              <a:latin typeface="Cambria Math" panose="02040503050406030204" pitchFamily="18" charset="0"/>
                            </a:rPr>
                          </m:ctrlPr>
                        </m:dPr>
                        <m:e>
                          <m:r>
                            <a:rPr lang="es-MX" sz="1400" b="0" i="1" smtClean="0">
                              <a:latin typeface="Cambria Math" panose="02040503050406030204" pitchFamily="18" charset="0"/>
                            </a:rPr>
                            <m:t>𝑓</m:t>
                          </m:r>
                        </m:e>
                      </m:d>
                      <m:r>
                        <a:rPr lang="es-MX" sz="1400" b="0" i="1" smtClean="0">
                          <a:latin typeface="Cambria Math" panose="02040503050406030204" pitchFamily="18" charset="0"/>
                        </a:rPr>
                        <m:t>=</m:t>
                      </m:r>
                      <m:f>
                        <m:fPr>
                          <m:ctrlPr>
                            <a:rPr lang="es-MX" sz="1400" b="0" i="1" smtClean="0">
                              <a:latin typeface="Cambria Math" panose="02040503050406030204" pitchFamily="18" charset="0"/>
                            </a:rPr>
                          </m:ctrlPr>
                        </m:fPr>
                        <m:num>
                          <m:r>
                            <a:rPr lang="es-MX" sz="1400" b="0" i="1" smtClean="0">
                              <a:latin typeface="Cambria Math" panose="02040503050406030204" pitchFamily="18" charset="0"/>
                            </a:rPr>
                            <m:t>1</m:t>
                          </m:r>
                        </m:num>
                        <m:den>
                          <m:r>
                            <a:rPr lang="es-MX" sz="1400" b="0" i="1" smtClean="0">
                              <a:latin typeface="Cambria Math" panose="02040503050406030204" pitchFamily="18" charset="0"/>
                            </a:rPr>
                            <m:t>𝑚</m:t>
                          </m:r>
                        </m:den>
                      </m:f>
                      <m:nary>
                        <m:naryPr>
                          <m:chr m:val="∑"/>
                          <m:limLoc m:val="subSup"/>
                          <m:ctrlPr>
                            <a:rPr lang="es-MX" sz="1400" b="0" i="1" smtClean="0">
                              <a:latin typeface="Cambria Math" panose="02040503050406030204" pitchFamily="18" charset="0"/>
                            </a:rPr>
                          </m:ctrlPr>
                        </m:naryPr>
                        <m:sub>
                          <m:r>
                            <m:rPr>
                              <m:brk m:alnAt="25"/>
                            </m:rPr>
                            <a:rPr lang="es-MX" sz="1400" b="0" i="1" smtClean="0">
                              <a:latin typeface="Cambria Math" panose="02040503050406030204" pitchFamily="18" charset="0"/>
                            </a:rPr>
                            <m:t>𝑖</m:t>
                          </m:r>
                          <m:r>
                            <a:rPr lang="es-MX" sz="1400" b="0" i="1" smtClean="0">
                              <a:latin typeface="Cambria Math" panose="02040503050406030204" pitchFamily="18" charset="0"/>
                            </a:rPr>
                            <m:t>=1</m:t>
                          </m:r>
                        </m:sub>
                        <m:sup>
                          <m:r>
                            <a:rPr lang="es-MX" sz="1400" b="0" i="1" smtClean="0">
                              <a:latin typeface="Cambria Math" panose="02040503050406030204" pitchFamily="18" charset="0"/>
                            </a:rPr>
                            <m:t>𝑚</m:t>
                          </m:r>
                        </m:sup>
                        <m:e>
                          <m:r>
                            <a:rPr lang="es-MX" sz="1400" i="1">
                              <a:latin typeface="Cambria Math" panose="02040503050406030204" pitchFamily="18" charset="0"/>
                            </a:rPr>
                            <m:t>𝐿</m:t>
                          </m:r>
                          <m:d>
                            <m:dPr>
                              <m:ctrlPr>
                                <a:rPr lang="es-MX" sz="1400" i="1">
                                  <a:latin typeface="Cambria Math" panose="02040503050406030204" pitchFamily="18" charset="0"/>
                                </a:rPr>
                              </m:ctrlPr>
                            </m:dPr>
                            <m:e>
                              <m:r>
                                <a:rPr lang="es-MX" sz="1400" i="1">
                                  <a:latin typeface="Cambria Math" panose="02040503050406030204" pitchFamily="18" charset="0"/>
                                </a:rPr>
                                <m:t>𝑓</m:t>
                              </m:r>
                              <m:d>
                                <m:dPr>
                                  <m:ctrlPr>
                                    <a:rPr lang="es-MX" sz="1400" i="1">
                                      <a:latin typeface="Cambria Math" panose="02040503050406030204" pitchFamily="18" charset="0"/>
                                    </a:rPr>
                                  </m:ctrlPr>
                                </m:dPr>
                                <m:e>
                                  <m:sSub>
                                    <m:sSubPr>
                                      <m:ctrlPr>
                                        <a:rPr lang="es-MX" sz="1400" b="0" i="1" smtClean="0">
                                          <a:latin typeface="Cambria Math" panose="02040503050406030204" pitchFamily="18" charset="0"/>
                                        </a:rPr>
                                      </m:ctrlPr>
                                    </m:sSubPr>
                                    <m:e>
                                      <m:r>
                                        <a:rPr lang="es-MX" sz="1400" i="1">
                                          <a:latin typeface="Cambria Math" panose="02040503050406030204" pitchFamily="18" charset="0"/>
                                        </a:rPr>
                                        <m:t>𝑥</m:t>
                                      </m:r>
                                    </m:e>
                                    <m:sub>
                                      <m:r>
                                        <a:rPr lang="es-MX" sz="1400" b="0" i="1" smtClean="0">
                                          <a:latin typeface="Cambria Math" panose="02040503050406030204" pitchFamily="18" charset="0"/>
                                        </a:rPr>
                                        <m:t>𝑖</m:t>
                                      </m:r>
                                    </m:sub>
                                  </m:sSub>
                                </m:e>
                              </m:d>
                              <m:r>
                                <a:rPr lang="es-MX" sz="1400" i="1">
                                  <a:latin typeface="Cambria Math" panose="02040503050406030204" pitchFamily="18" charset="0"/>
                                </a:rPr>
                                <m:t>,</m:t>
                              </m:r>
                              <m:sSub>
                                <m:sSubPr>
                                  <m:ctrlPr>
                                    <a:rPr lang="es-MX" sz="1400" b="0" i="1" smtClean="0">
                                      <a:latin typeface="Cambria Math" panose="02040503050406030204" pitchFamily="18" charset="0"/>
                                    </a:rPr>
                                  </m:ctrlPr>
                                </m:sSubPr>
                                <m:e>
                                  <m:r>
                                    <a:rPr lang="es-MX" sz="1400" i="1">
                                      <a:latin typeface="Cambria Math" panose="02040503050406030204" pitchFamily="18" charset="0"/>
                                    </a:rPr>
                                    <m:t>𝑦</m:t>
                                  </m:r>
                                </m:e>
                                <m:sub>
                                  <m:r>
                                    <a:rPr lang="es-MX" sz="1400" b="0" i="1" smtClean="0">
                                      <a:latin typeface="Cambria Math" panose="02040503050406030204" pitchFamily="18" charset="0"/>
                                    </a:rPr>
                                    <m:t>𝑖</m:t>
                                  </m:r>
                                </m:sub>
                              </m:sSub>
                            </m:e>
                          </m:d>
                        </m:e>
                      </m:nary>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Ahora, lo único que tenemos que hacer es encontrar una </a:t>
                </a:r>
                <a14:m>
                  <m:oMath xmlns:m="http://schemas.openxmlformats.org/officeDocument/2006/math">
                    <m:r>
                      <a:rPr lang="es-MX" sz="1400" b="0" i="1" smtClean="0">
                        <a:latin typeface="Cambria Math" panose="02040503050406030204" pitchFamily="18" charset="0"/>
                        <a:cs typeface="Calibri" panose="020F0502020204030204" pitchFamily="34" charset="0"/>
                      </a:rPr>
                      <m:t>𝑓</m:t>
                    </m:r>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ℱ</m:t>
                    </m:r>
                  </m:oMath>
                </a14:m>
                <a:r>
                  <a:rPr lang="es-MX" sz="1400" dirty="0">
                    <a:latin typeface="Calibri" panose="020F0502020204030204" pitchFamily="34" charset="0"/>
                    <a:cs typeface="Calibri" panose="020F0502020204030204" pitchFamily="34" charset="0"/>
                  </a:rPr>
                  <a:t> que minimice el riesgo empírico. </a:t>
                </a:r>
              </a:p>
              <a:p>
                <a:pPr marL="0" indent="0" algn="just">
                  <a:buNone/>
                </a:pPr>
                <a:r>
                  <a:rPr lang="es-MX" sz="1400" dirty="0">
                    <a:latin typeface="Calibri" panose="020F0502020204030204" pitchFamily="34" charset="0"/>
                    <a:cs typeface="Calibri" panose="020F0502020204030204" pitchFamily="34" charset="0"/>
                  </a:rPr>
                  <a:t>Sin embargo, si </a:t>
                </a:r>
                <a14:m>
                  <m:oMath xmlns:m="http://schemas.openxmlformats.org/officeDocument/2006/math">
                    <m:r>
                      <a:rPr lang="es-MX" sz="1400" b="0" i="1" smtClean="0">
                        <a:latin typeface="Cambria Math" panose="02040503050406030204" pitchFamily="18" charset="0"/>
                        <a:cs typeface="Calibri" panose="020F0502020204030204" pitchFamily="34" charset="0"/>
                      </a:rPr>
                      <m:t>𝑓</m:t>
                    </m:r>
                  </m:oMath>
                </a14:m>
                <a:r>
                  <a:rPr lang="es-MX" sz="1400" dirty="0">
                    <a:latin typeface="Calibri" panose="020F0502020204030204" pitchFamily="34" charset="0"/>
                    <a:cs typeface="Calibri" panose="020F0502020204030204" pitchFamily="34" charset="0"/>
                  </a:rPr>
                  <a:t> es demasiado compleja, esperaríamos que la discrepancia entre </a:t>
                </a:r>
                <a14:m>
                  <m:oMath xmlns:m="http://schemas.openxmlformats.org/officeDocument/2006/math">
                    <m:r>
                      <a:rPr lang="es-MX" sz="1400" i="1">
                        <a:latin typeface="Cambria Math" panose="02040503050406030204" pitchFamily="18" charset="0"/>
                      </a:rPr>
                      <m:t>𝑅</m:t>
                    </m:r>
                    <m:d>
                      <m:dPr>
                        <m:begChr m:val="["/>
                        <m:endChr m:val="]"/>
                        <m:ctrlPr>
                          <a:rPr lang="es-MX" sz="1400" i="1">
                            <a:latin typeface="Cambria Math" panose="02040503050406030204" pitchFamily="18" charset="0"/>
                          </a:rPr>
                        </m:ctrlPr>
                      </m:dPr>
                      <m:e>
                        <m:r>
                          <a:rPr lang="es-MX" sz="1400" i="1">
                            <a:latin typeface="Cambria Math" panose="02040503050406030204" pitchFamily="18" charset="0"/>
                          </a:rPr>
                          <m:t>𝑓</m:t>
                        </m:r>
                      </m:e>
                    </m:d>
                  </m:oMath>
                </a14:m>
                <a:r>
                  <a:rPr lang="es-MX" sz="1400" dirty="0">
                    <a:latin typeface="Calibri" panose="020F0502020204030204" pitchFamily="34" charset="0"/>
                    <a:cs typeface="Calibri" panose="020F0502020204030204" pitchFamily="34" charset="0"/>
                  </a:rPr>
                  <a:t> y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𝑅</m:t>
                        </m:r>
                      </m:e>
                      <m:sub>
                        <m:r>
                          <a:rPr lang="es-MX" sz="1400" i="1">
                            <a:latin typeface="Cambria Math" panose="02040503050406030204" pitchFamily="18" charset="0"/>
                          </a:rPr>
                          <m:t>𝑒𝑚𝑝</m:t>
                        </m:r>
                      </m:sub>
                    </m:sSub>
                    <m:d>
                      <m:dPr>
                        <m:begChr m:val="["/>
                        <m:endChr m:val="]"/>
                        <m:ctrlPr>
                          <a:rPr lang="es-MX" sz="1400" i="1">
                            <a:latin typeface="Cambria Math" panose="02040503050406030204" pitchFamily="18" charset="0"/>
                          </a:rPr>
                        </m:ctrlPr>
                      </m:dPr>
                      <m:e>
                        <m:r>
                          <a:rPr lang="es-MX" sz="1400" i="1">
                            <a:latin typeface="Cambria Math" panose="02040503050406030204" pitchFamily="18" charset="0"/>
                          </a:rPr>
                          <m:t>𝑓</m:t>
                        </m:r>
                      </m:e>
                    </m:d>
                  </m:oMath>
                </a14:m>
                <a:r>
                  <a:rPr lang="es-MX" sz="1400" dirty="0">
                    <a:latin typeface="Calibri" panose="020F0502020204030204" pitchFamily="34" charset="0"/>
                    <a:cs typeface="Calibri" panose="020F0502020204030204" pitchFamily="34" charset="0"/>
                  </a:rPr>
                  <a:t> sea grande. </a:t>
                </a:r>
              </a:p>
              <a:p>
                <a:pPr marL="0" indent="0" algn="just">
                  <a:buNone/>
                </a:pPr>
                <a:r>
                  <a:rPr lang="es-MX" sz="1400" dirty="0">
                    <a:latin typeface="Calibri" panose="020F0502020204030204" pitchFamily="34" charset="0"/>
                    <a:cs typeface="Calibri" panose="020F0502020204030204" pitchFamily="34" charset="0"/>
                  </a:rPr>
                  <a:t>Esto es, si </a:t>
                </a:r>
                <a14:m>
                  <m:oMath xmlns:m="http://schemas.openxmlformats.org/officeDocument/2006/math">
                    <m:r>
                      <a:rPr lang="es-MX" sz="1400" i="1" dirty="0" smtClean="0">
                        <a:latin typeface="Cambria Math" panose="02040503050406030204" pitchFamily="18" charset="0"/>
                        <a:cs typeface="Calibri" panose="020F0502020204030204" pitchFamily="34" charset="0"/>
                      </a:rPr>
                      <m:t>𝑓</m:t>
                    </m:r>
                  </m:oMath>
                </a14:m>
                <a:r>
                  <a:rPr lang="es-MX" sz="1400" dirty="0">
                    <a:latin typeface="Calibri" panose="020F0502020204030204" pitchFamily="34" charset="0"/>
                    <a:cs typeface="Calibri" panose="020F0502020204030204" pitchFamily="34" charset="0"/>
                  </a:rPr>
                  <a:t> predice correctamente todos los valores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b="0" i="1" smtClean="0">
                            <a:latin typeface="Cambria Math" panose="02040503050406030204" pitchFamily="18" charset="0"/>
                            <a:cs typeface="Calibri" panose="020F0502020204030204" pitchFamily="34" charset="0"/>
                          </a:rPr>
                          <m:t>𝑖</m:t>
                        </m:r>
                      </m:sub>
                    </m:sSub>
                  </m:oMath>
                </a14:m>
                <a:r>
                  <a:rPr lang="es-MX" sz="1400" dirty="0">
                    <a:latin typeface="Calibri" panose="020F0502020204030204" pitchFamily="34" charset="0"/>
                    <a:cs typeface="Calibri" panose="020F0502020204030204" pitchFamily="34" charset="0"/>
                  </a:rPr>
                  <a:t> de entrenamiento, no podemos esperar que el error sea cero para datos que no han sido vistos. Este y otros problemas se pueden combatir usando </a:t>
                </a:r>
                <a:r>
                  <a:rPr lang="es-MX" sz="1400" dirty="0">
                    <a:solidFill>
                      <a:srgbClr val="002060"/>
                    </a:solidFill>
                    <a:latin typeface="Calibri" panose="020F0502020204030204" pitchFamily="34" charset="0"/>
                    <a:cs typeface="Calibri" panose="020F0502020204030204" pitchFamily="34" charset="0"/>
                  </a:rPr>
                  <a:t>técnicas de regularización</a:t>
                </a:r>
                <a:r>
                  <a:rPr lang="es-MX" sz="1400" dirty="0">
                    <a:latin typeface="Calibri" panose="020F0502020204030204" pitchFamily="34" charset="0"/>
                    <a:cs typeface="Calibri" panose="020F0502020204030204" pitchFamily="34" charset="0"/>
                  </a:rPr>
                  <a:t>. </a:t>
                </a:r>
              </a:p>
            </p:txBody>
          </p:sp>
        </mc:Choice>
        <mc:Fallback xmlns="">
          <p:sp>
            <p:nvSpPr>
              <p:cNvPr id="3" name="Marcador de contenido 2">
                <a:extLst>
                  <a:ext uri="{FF2B5EF4-FFF2-40B4-BE49-F238E27FC236}">
                    <a16:creationId xmlns:a16="http://schemas.microsoft.com/office/drawing/2014/main" id="{5D31B17B-2A56-1C32-865D-00F40FEFA424}"/>
                  </a:ext>
                </a:extLst>
              </p:cNvPr>
              <p:cNvSpPr>
                <a:spLocks noGrp="1" noRot="1" noChangeAspect="1" noMove="1" noResize="1" noEditPoints="1" noAdjustHandles="1" noChangeArrowheads="1" noChangeShapeType="1" noTextEdit="1"/>
              </p:cNvSpPr>
              <p:nvPr>
                <p:ph sz="half" idx="1"/>
              </p:nvPr>
            </p:nvSpPr>
            <p:spPr>
              <a:xfrm>
                <a:off x="1262742" y="1288869"/>
                <a:ext cx="3939825" cy="5181600"/>
              </a:xfrm>
              <a:blipFill>
                <a:blip r:embed="rId2"/>
                <a:stretch>
                  <a:fillRect l="-464" t="-118" r="-464" b="-353"/>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4B441753-E936-8026-B54E-56CF74378AB1}"/>
              </a:ext>
            </a:extLst>
          </p:cNvPr>
          <p:cNvSpPr>
            <a:spLocks noGrp="1"/>
          </p:cNvSpPr>
          <p:nvPr>
            <p:ph sz="half" idx="2"/>
          </p:nvPr>
        </p:nvSpPr>
        <p:spPr/>
        <p:txBody>
          <a:bodyPr/>
          <a:lstStyle/>
          <a:p>
            <a:pPr marL="0" indent="0">
              <a:buNone/>
            </a:pPr>
            <a:r>
              <a:rPr lang="es-MX" dirty="0"/>
              <a:t> </a:t>
            </a:r>
          </a:p>
        </p:txBody>
      </p:sp>
      <p:sp>
        <p:nvSpPr>
          <p:cNvPr id="5" name="Marcador de número de diapositiva 4">
            <a:extLst>
              <a:ext uri="{FF2B5EF4-FFF2-40B4-BE49-F238E27FC236}">
                <a16:creationId xmlns:a16="http://schemas.microsoft.com/office/drawing/2014/main" id="{9679AE5E-43A6-AAF2-7A63-97E47C9F758B}"/>
              </a:ext>
            </a:extLst>
          </p:cNvPr>
          <p:cNvSpPr>
            <a:spLocks noGrp="1"/>
          </p:cNvSpPr>
          <p:nvPr>
            <p:ph type="sldNum" sz="quarter" idx="12"/>
          </p:nvPr>
        </p:nvSpPr>
        <p:spPr/>
        <p:txBody>
          <a:bodyPr/>
          <a:lstStyle/>
          <a:p>
            <a:pPr>
              <a:defRPr/>
            </a:pPr>
            <a:fld id="{EA260DF7-87F0-483B-8784-156C7EE46E9B}" type="slidenum">
              <a:rPr lang="en-US" altLang="es-MX" smtClean="0"/>
              <a:pPr>
                <a:defRPr/>
              </a:pPr>
              <a:t>3</a:t>
            </a:fld>
            <a:endParaRPr lang="en-US" altLang="es-MX" dirty="0"/>
          </a:p>
        </p:txBody>
      </p:sp>
      <p:pic>
        <p:nvPicPr>
          <p:cNvPr id="7" name="Gráfico 6">
            <a:extLst>
              <a:ext uri="{FF2B5EF4-FFF2-40B4-BE49-F238E27FC236}">
                <a16:creationId xmlns:a16="http://schemas.microsoft.com/office/drawing/2014/main" id="{26115EBD-F9DE-F9A1-C16D-57D4665DE2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2399" y="1977934"/>
            <a:ext cx="3778180" cy="2902131"/>
          </a:xfrm>
          <a:prstGeom prst="rect">
            <a:avLst/>
          </a:prstGeom>
        </p:spPr>
      </p:pic>
    </p:spTree>
    <p:extLst>
      <p:ext uri="{BB962C8B-B14F-4D97-AF65-F5344CB8AC3E}">
        <p14:creationId xmlns:p14="http://schemas.microsoft.com/office/powerpoint/2010/main" val="92427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294DA3E5-4D93-2D20-CAB8-C1E61247A263}"/>
              </a:ext>
            </a:extLst>
          </p:cNvPr>
          <p:cNvSpPr/>
          <p:nvPr/>
        </p:nvSpPr>
        <p:spPr bwMode="auto">
          <a:xfrm>
            <a:off x="5927291" y="4184468"/>
            <a:ext cx="2345852" cy="23232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12" name="Rectángulo 11">
            <a:extLst>
              <a:ext uri="{FF2B5EF4-FFF2-40B4-BE49-F238E27FC236}">
                <a16:creationId xmlns:a16="http://schemas.microsoft.com/office/drawing/2014/main" id="{94605040-0A8E-3849-6F95-2071ACE003A4}"/>
              </a:ext>
            </a:extLst>
          </p:cNvPr>
          <p:cNvSpPr/>
          <p:nvPr/>
        </p:nvSpPr>
        <p:spPr bwMode="auto">
          <a:xfrm>
            <a:off x="5399314" y="1288869"/>
            <a:ext cx="3544389" cy="27364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44F499A9-31A5-C93B-D93B-BC004E853ED8}"/>
              </a:ext>
            </a:extLst>
          </p:cNvPr>
          <p:cNvSpPr>
            <a:spLocks noGrp="1"/>
          </p:cNvSpPr>
          <p:nvPr>
            <p:ph type="title"/>
          </p:nvPr>
        </p:nvSpPr>
        <p:spPr>
          <a:xfrm>
            <a:off x="1371600" y="609600"/>
            <a:ext cx="7086600" cy="497012"/>
          </a:xfrm>
        </p:spPr>
        <p:txBody>
          <a:bodyPr>
            <a:normAutofit fontScale="90000"/>
          </a:bodyPr>
          <a:lstStyle/>
          <a:p>
            <a:r>
              <a:rPr lang="es-MX" sz="3600" dirty="0">
                <a:latin typeface="Calibri" panose="020F0502020204030204" pitchFamily="34" charset="0"/>
                <a:cs typeface="Calibri" panose="020F0502020204030204" pitchFamily="34" charset="0"/>
              </a:rPr>
              <a:t>Compromiso entre Sesgo y Varianza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D31B17B-2A56-1C32-865D-00F40FEFA424}"/>
                  </a:ext>
                </a:extLst>
              </p:cNvPr>
              <p:cNvSpPr>
                <a:spLocks noGrp="1"/>
              </p:cNvSpPr>
              <p:nvPr>
                <p:ph sz="half" idx="1"/>
              </p:nvPr>
            </p:nvSpPr>
            <p:spPr>
              <a:xfrm>
                <a:off x="1262742" y="1288869"/>
                <a:ext cx="3939825" cy="5181600"/>
              </a:xfrm>
            </p:spPr>
            <p:txBody>
              <a:bodyPr/>
              <a:lstStyle/>
              <a:p>
                <a:pPr marL="0" indent="0" algn="just">
                  <a:buNone/>
                </a:pPr>
                <a:r>
                  <a:rPr lang="es-MX" sz="1400" dirty="0">
                    <a:latin typeface="Calibri" panose="020F0502020204030204" pitchFamily="34" charset="0"/>
                    <a:cs typeface="Calibri" panose="020F0502020204030204" pitchFamily="34" charset="0"/>
                  </a:rPr>
                  <a:t>El </a:t>
                </a:r>
                <a:r>
                  <a:rPr lang="es-MX" sz="1400" dirty="0">
                    <a:solidFill>
                      <a:srgbClr val="002060"/>
                    </a:solidFill>
                    <a:latin typeface="Calibri" panose="020F0502020204030204" pitchFamily="34" charset="0"/>
                    <a:cs typeface="Calibri" panose="020F0502020204030204" pitchFamily="34" charset="0"/>
                  </a:rPr>
                  <a:t>sesgo</a:t>
                </a:r>
                <a:r>
                  <a:rPr lang="es-MX" sz="1400" dirty="0">
                    <a:latin typeface="Calibri" panose="020F0502020204030204" pitchFamily="34" charset="0"/>
                    <a:cs typeface="Calibri" panose="020F0502020204030204" pitchFamily="34" charset="0"/>
                  </a:rPr>
                  <a:t> (</a:t>
                </a:r>
                <a:r>
                  <a:rPr lang="es-MX" sz="1400" noProof="1">
                    <a:latin typeface="Calibri" panose="020F0502020204030204" pitchFamily="34" charset="0"/>
                    <a:cs typeface="Calibri" panose="020F0502020204030204" pitchFamily="34" charset="0"/>
                  </a:rPr>
                  <a:t>bias</a:t>
                </a:r>
                <a:r>
                  <a:rPr lang="es-MX" sz="1400" dirty="0">
                    <a:latin typeface="Calibri" panose="020F0502020204030204" pitchFamily="34" charset="0"/>
                    <a:cs typeface="Calibri" panose="020F0502020204030204" pitchFamily="34" charset="0"/>
                  </a:rPr>
                  <a:t>) es la diferencia entre la predicción promedio de nuestro modelo de red y el error verdadero que tratamos de predecir. Un modelo con </a:t>
                </a:r>
                <a:r>
                  <a:rPr lang="es-MX" sz="1400" dirty="0">
                    <a:solidFill>
                      <a:srgbClr val="002060"/>
                    </a:solidFill>
                    <a:latin typeface="Calibri" panose="020F0502020204030204" pitchFamily="34" charset="0"/>
                    <a:cs typeface="Calibri" panose="020F0502020204030204" pitchFamily="34" charset="0"/>
                  </a:rPr>
                  <a:t>alto sesgo</a:t>
                </a:r>
                <a:r>
                  <a:rPr lang="es-MX" sz="1400" dirty="0">
                    <a:latin typeface="Calibri" panose="020F0502020204030204" pitchFamily="34" charset="0"/>
                    <a:cs typeface="Calibri" panose="020F0502020204030204" pitchFamily="34" charset="0"/>
                  </a:rPr>
                  <a:t> presta poca atención a los datos de entrenamiento de manera que </a:t>
                </a:r>
                <a:r>
                  <a:rPr lang="es-MX" sz="1400" noProof="1">
                    <a:latin typeface="Calibri" panose="020F0502020204030204" pitchFamily="34" charset="0"/>
                    <a:cs typeface="Calibri" panose="020F0502020204030204" pitchFamily="34" charset="0"/>
                  </a:rPr>
                  <a:t>sobresimplifica</a:t>
                </a:r>
                <a:r>
                  <a:rPr lang="es-MX" sz="1400" dirty="0">
                    <a:latin typeface="Calibri" panose="020F0502020204030204" pitchFamily="34" charset="0"/>
                    <a:cs typeface="Calibri" panose="020F0502020204030204" pitchFamily="34" charset="0"/>
                  </a:rPr>
                  <a:t> el modelo. Siempre conduce a un alto error de aprendizaje y prueba.</a:t>
                </a:r>
              </a:p>
              <a:p>
                <a:pPr marL="0" indent="0" algn="just">
                  <a:buNone/>
                </a:pPr>
                <a:r>
                  <a:rPr lang="es-MX" sz="1400" dirty="0">
                    <a:latin typeface="Calibri" panose="020F0502020204030204" pitchFamily="34" charset="0"/>
                    <a:cs typeface="Calibri" panose="020F0502020204030204" pitchFamily="34" charset="0"/>
                  </a:rPr>
                  <a:t>La </a:t>
                </a:r>
                <a:r>
                  <a:rPr lang="es-MX" sz="1400" dirty="0">
                    <a:solidFill>
                      <a:srgbClr val="002060"/>
                    </a:solidFill>
                    <a:latin typeface="Calibri" panose="020F0502020204030204" pitchFamily="34" charset="0"/>
                    <a:cs typeface="Calibri" panose="020F0502020204030204" pitchFamily="34" charset="0"/>
                  </a:rPr>
                  <a:t>varianza</a:t>
                </a:r>
                <a:r>
                  <a:rPr lang="es-MX" sz="1400" dirty="0">
                    <a:latin typeface="Calibri" panose="020F0502020204030204" pitchFamily="34" charset="0"/>
                    <a:cs typeface="Calibri" panose="020F0502020204030204" pitchFamily="34" charset="0"/>
                  </a:rPr>
                  <a:t> es la variabilidad de la predicción del modelo. Un modelo con </a:t>
                </a:r>
                <a:r>
                  <a:rPr lang="es-MX" sz="1400" dirty="0">
                    <a:solidFill>
                      <a:srgbClr val="002060"/>
                    </a:solidFill>
                    <a:latin typeface="Calibri" panose="020F0502020204030204" pitchFamily="34" charset="0"/>
                    <a:cs typeface="Calibri" panose="020F0502020204030204" pitchFamily="34" charset="0"/>
                  </a:rPr>
                  <a:t>alta varianza</a:t>
                </a:r>
                <a:r>
                  <a:rPr lang="es-MX" sz="1400" dirty="0">
                    <a:latin typeface="Calibri" panose="020F0502020204030204" pitchFamily="34" charset="0"/>
                    <a:cs typeface="Calibri" panose="020F0502020204030204" pitchFamily="34" charset="0"/>
                  </a:rPr>
                  <a:t> presta demasiada atención a los datos de entrenamiento y no generaliza bien en datos que nunca ha visto. Como resultado, tales modelos tienen un bajo error de entrenamiento, pero alto error de prueba.</a:t>
                </a:r>
              </a:p>
              <a:p>
                <a:pPr marL="0" indent="0" algn="just">
                  <a:buNone/>
                </a:pPr>
                <a:r>
                  <a:rPr lang="es-MX" sz="1400" dirty="0">
                    <a:latin typeface="Calibri" panose="020F0502020204030204" pitchFamily="34" charset="0"/>
                    <a:cs typeface="Calibri" panose="020F0502020204030204" pitchFamily="34" charset="0"/>
                  </a:rPr>
                  <a:t>El </a:t>
                </a:r>
                <a:r>
                  <a:rPr lang="es-MX" sz="1400" dirty="0">
                    <a:solidFill>
                      <a:srgbClr val="002060"/>
                    </a:solidFill>
                    <a:latin typeface="Calibri" panose="020F0502020204030204" pitchFamily="34" charset="0"/>
                    <a:cs typeface="Calibri" panose="020F0502020204030204" pitchFamily="34" charset="0"/>
                  </a:rPr>
                  <a:t>error total de generalización</a:t>
                </a:r>
                <a:r>
                  <a:rPr lang="es-MX" sz="1400" dirty="0">
                    <a:latin typeface="Calibri" panose="020F0502020204030204" pitchFamily="34" charset="0"/>
                    <a:cs typeface="Calibri" panose="020F0502020204030204" pitchFamily="34" charset="0"/>
                  </a:rPr>
                  <a:t> se descompone en:</a:t>
                </a:r>
              </a:p>
              <a:p>
                <a:pPr marL="0" indent="0" algn="just">
                  <a:buNone/>
                </a:pPr>
                <a14:m>
                  <m:oMathPara xmlns:m="http://schemas.openxmlformats.org/officeDocument/2006/math">
                    <m:oMathParaPr>
                      <m:jc m:val="centerGroup"/>
                    </m:oMathParaPr>
                    <m:oMath xmlns:m="http://schemas.openxmlformats.org/officeDocument/2006/math">
                      <m:r>
                        <a:rPr lang="es-MX" sz="1100" b="0" i="1" smtClean="0">
                          <a:latin typeface="Cambria Math" panose="02040503050406030204" pitchFamily="18" charset="0"/>
                          <a:cs typeface="Calibri" panose="020F0502020204030204" pitchFamily="34" charset="0"/>
                        </a:rPr>
                        <m:t>𝐸𝑟𝑟</m:t>
                      </m:r>
                      <m:d>
                        <m:dPr>
                          <m:ctrlPr>
                            <a:rPr lang="es-MX" sz="1100" b="0" i="1" smtClean="0">
                              <a:latin typeface="Cambria Math" panose="02040503050406030204" pitchFamily="18" charset="0"/>
                              <a:cs typeface="Calibri" panose="020F0502020204030204" pitchFamily="34" charset="0"/>
                            </a:rPr>
                          </m:ctrlPr>
                        </m:dPr>
                        <m:e>
                          <m:r>
                            <a:rPr lang="es-MX" sz="1100" b="0" i="1" smtClean="0">
                              <a:latin typeface="Cambria Math" panose="02040503050406030204" pitchFamily="18" charset="0"/>
                              <a:cs typeface="Calibri" panose="020F0502020204030204" pitchFamily="34" charset="0"/>
                            </a:rPr>
                            <m:t>𝑥</m:t>
                          </m:r>
                        </m:e>
                      </m:d>
                      <m:r>
                        <a:rPr lang="es-MX" sz="1100" b="0" i="1" smtClean="0">
                          <a:latin typeface="Cambria Math" panose="02040503050406030204" pitchFamily="18" charset="0"/>
                          <a:cs typeface="Calibri" panose="020F0502020204030204" pitchFamily="34" charset="0"/>
                        </a:rPr>
                        <m:t>=</m:t>
                      </m:r>
                      <m:sSup>
                        <m:sSupPr>
                          <m:ctrlPr>
                            <a:rPr lang="es-MX" sz="1100" b="0" i="1" smtClean="0">
                              <a:latin typeface="Cambria Math" panose="02040503050406030204" pitchFamily="18" charset="0"/>
                              <a:cs typeface="Calibri" panose="020F0502020204030204" pitchFamily="34" charset="0"/>
                            </a:rPr>
                          </m:ctrlPr>
                        </m:sSupPr>
                        <m:e>
                          <m:d>
                            <m:dPr>
                              <m:ctrlPr>
                                <a:rPr lang="es-MX" sz="1100" b="0" i="1" smtClean="0">
                                  <a:latin typeface="Cambria Math" panose="02040503050406030204" pitchFamily="18" charset="0"/>
                                  <a:cs typeface="Calibri" panose="020F0502020204030204" pitchFamily="34" charset="0"/>
                                </a:rPr>
                              </m:ctrlPr>
                            </m:dPr>
                            <m:e>
                              <m:r>
                                <a:rPr lang="es-MX" sz="1100" b="0" i="1" smtClean="0">
                                  <a:latin typeface="Cambria Math" panose="02040503050406030204" pitchFamily="18" charset="0"/>
                                  <a:cs typeface="Calibri" panose="020F0502020204030204" pitchFamily="34" charset="0"/>
                                </a:rPr>
                                <m:t>𝐸</m:t>
                              </m:r>
                              <m:d>
                                <m:dPr>
                                  <m:begChr m:val="["/>
                                  <m:endChr m:val="]"/>
                                  <m:ctrlPr>
                                    <a:rPr lang="es-MX" sz="1100" b="0" i="1" smtClean="0">
                                      <a:latin typeface="Cambria Math" panose="02040503050406030204" pitchFamily="18" charset="0"/>
                                      <a:cs typeface="Calibri" panose="020F0502020204030204" pitchFamily="34" charset="0"/>
                                    </a:rPr>
                                  </m:ctrlPr>
                                </m:dPr>
                                <m:e>
                                  <m:acc>
                                    <m:accPr>
                                      <m:chr m:val="̂"/>
                                      <m:ctrlPr>
                                        <a:rPr lang="es-MX" sz="1100" b="0" i="1" smtClean="0">
                                          <a:latin typeface="Cambria Math" panose="02040503050406030204" pitchFamily="18" charset="0"/>
                                          <a:cs typeface="Calibri" panose="020F0502020204030204" pitchFamily="34" charset="0"/>
                                        </a:rPr>
                                      </m:ctrlPr>
                                    </m:accPr>
                                    <m:e>
                                      <m:r>
                                        <a:rPr lang="es-MX" sz="1100" b="0" i="1" smtClean="0">
                                          <a:latin typeface="Cambria Math" panose="02040503050406030204" pitchFamily="18" charset="0"/>
                                          <a:cs typeface="Calibri" panose="020F0502020204030204" pitchFamily="34" charset="0"/>
                                        </a:rPr>
                                        <m:t>𝑓</m:t>
                                      </m:r>
                                    </m:e>
                                  </m:acc>
                                  <m:d>
                                    <m:dPr>
                                      <m:ctrlPr>
                                        <a:rPr lang="es-MX" sz="1100" b="0" i="1" smtClean="0">
                                          <a:latin typeface="Cambria Math" panose="02040503050406030204" pitchFamily="18" charset="0"/>
                                          <a:cs typeface="Calibri" panose="020F0502020204030204" pitchFamily="34" charset="0"/>
                                        </a:rPr>
                                      </m:ctrlPr>
                                    </m:dPr>
                                    <m:e>
                                      <m:r>
                                        <a:rPr lang="es-MX" sz="1100" b="0" i="1" smtClean="0">
                                          <a:latin typeface="Cambria Math" panose="02040503050406030204" pitchFamily="18" charset="0"/>
                                          <a:cs typeface="Calibri" panose="020F0502020204030204" pitchFamily="34" charset="0"/>
                                        </a:rPr>
                                        <m:t>𝑥</m:t>
                                      </m:r>
                                    </m:e>
                                  </m:d>
                                </m:e>
                              </m:d>
                              <m:r>
                                <a:rPr lang="es-MX" sz="1100" b="0" i="1" smtClean="0">
                                  <a:latin typeface="Cambria Math" panose="02040503050406030204" pitchFamily="18" charset="0"/>
                                  <a:cs typeface="Calibri" panose="020F0502020204030204" pitchFamily="34" charset="0"/>
                                </a:rPr>
                                <m:t>−</m:t>
                              </m:r>
                              <m:r>
                                <a:rPr lang="es-MX" sz="1100" b="0" i="1" smtClean="0">
                                  <a:latin typeface="Cambria Math" panose="02040503050406030204" pitchFamily="18" charset="0"/>
                                  <a:cs typeface="Calibri" panose="020F0502020204030204" pitchFamily="34" charset="0"/>
                                </a:rPr>
                                <m:t>𝑓</m:t>
                              </m:r>
                              <m:d>
                                <m:dPr>
                                  <m:ctrlPr>
                                    <a:rPr lang="es-MX" sz="1100" b="0" i="1" smtClean="0">
                                      <a:latin typeface="Cambria Math" panose="02040503050406030204" pitchFamily="18" charset="0"/>
                                      <a:cs typeface="Calibri" panose="020F0502020204030204" pitchFamily="34" charset="0"/>
                                    </a:rPr>
                                  </m:ctrlPr>
                                </m:dPr>
                                <m:e>
                                  <m:r>
                                    <a:rPr lang="es-MX" sz="1100" b="0" i="1" smtClean="0">
                                      <a:latin typeface="Cambria Math" panose="02040503050406030204" pitchFamily="18" charset="0"/>
                                      <a:cs typeface="Calibri" panose="020F0502020204030204" pitchFamily="34" charset="0"/>
                                    </a:rPr>
                                    <m:t>𝑥</m:t>
                                  </m:r>
                                </m:e>
                              </m:d>
                            </m:e>
                          </m:d>
                        </m:e>
                        <m:sup>
                          <m:r>
                            <a:rPr lang="es-MX" sz="1100" b="0" i="1" smtClean="0">
                              <a:latin typeface="Cambria Math" panose="02040503050406030204" pitchFamily="18" charset="0"/>
                              <a:cs typeface="Calibri" panose="020F0502020204030204" pitchFamily="34" charset="0"/>
                            </a:rPr>
                            <m:t>2</m:t>
                          </m:r>
                        </m:sup>
                      </m:sSup>
                      <m:r>
                        <a:rPr lang="es-MX" sz="1100" b="0" i="1" smtClean="0">
                          <a:latin typeface="Cambria Math" panose="02040503050406030204" pitchFamily="18" charset="0"/>
                          <a:cs typeface="Calibri" panose="020F0502020204030204" pitchFamily="34" charset="0"/>
                        </a:rPr>
                        <m:t>+</m:t>
                      </m:r>
                      <m:r>
                        <a:rPr lang="es-MX" sz="1100" b="0" i="1" smtClean="0">
                          <a:latin typeface="Cambria Math" panose="02040503050406030204" pitchFamily="18" charset="0"/>
                          <a:cs typeface="Calibri" panose="020F0502020204030204" pitchFamily="34" charset="0"/>
                        </a:rPr>
                        <m:t>𝐸</m:t>
                      </m:r>
                      <m:d>
                        <m:dPr>
                          <m:begChr m:val="["/>
                          <m:endChr m:val="]"/>
                          <m:ctrlPr>
                            <a:rPr lang="es-MX" sz="1100" b="0" i="1" smtClean="0">
                              <a:latin typeface="Cambria Math" panose="02040503050406030204" pitchFamily="18" charset="0"/>
                              <a:cs typeface="Calibri" panose="020F0502020204030204" pitchFamily="34" charset="0"/>
                            </a:rPr>
                          </m:ctrlPr>
                        </m:dPr>
                        <m:e>
                          <m:sSup>
                            <m:sSupPr>
                              <m:ctrlPr>
                                <a:rPr lang="es-MX" sz="1100" b="0" i="1" smtClean="0">
                                  <a:latin typeface="Cambria Math" panose="02040503050406030204" pitchFamily="18" charset="0"/>
                                  <a:cs typeface="Calibri" panose="020F0502020204030204" pitchFamily="34" charset="0"/>
                                </a:rPr>
                              </m:ctrlPr>
                            </m:sSupPr>
                            <m:e>
                              <m:d>
                                <m:dPr>
                                  <m:ctrlPr>
                                    <a:rPr lang="es-MX" sz="1100" b="0" i="1" smtClean="0">
                                      <a:latin typeface="Cambria Math" panose="02040503050406030204" pitchFamily="18" charset="0"/>
                                      <a:cs typeface="Calibri" panose="020F0502020204030204" pitchFamily="34" charset="0"/>
                                    </a:rPr>
                                  </m:ctrlPr>
                                </m:dPr>
                                <m:e>
                                  <m:acc>
                                    <m:accPr>
                                      <m:chr m:val="̂"/>
                                      <m:ctrlPr>
                                        <a:rPr lang="es-MX" sz="1100" b="0" i="1" smtClean="0">
                                          <a:latin typeface="Cambria Math" panose="02040503050406030204" pitchFamily="18" charset="0"/>
                                          <a:cs typeface="Calibri" panose="020F0502020204030204" pitchFamily="34" charset="0"/>
                                        </a:rPr>
                                      </m:ctrlPr>
                                    </m:accPr>
                                    <m:e>
                                      <m:r>
                                        <a:rPr lang="es-MX" sz="1100" b="0" i="1" smtClean="0">
                                          <a:latin typeface="Cambria Math" panose="02040503050406030204" pitchFamily="18" charset="0"/>
                                          <a:cs typeface="Calibri" panose="020F0502020204030204" pitchFamily="34" charset="0"/>
                                        </a:rPr>
                                        <m:t>𝑓</m:t>
                                      </m:r>
                                    </m:e>
                                  </m:acc>
                                  <m:d>
                                    <m:dPr>
                                      <m:ctrlPr>
                                        <a:rPr lang="es-MX" sz="1100" b="0" i="1" smtClean="0">
                                          <a:latin typeface="Cambria Math" panose="02040503050406030204" pitchFamily="18" charset="0"/>
                                          <a:cs typeface="Calibri" panose="020F0502020204030204" pitchFamily="34" charset="0"/>
                                        </a:rPr>
                                      </m:ctrlPr>
                                    </m:dPr>
                                    <m:e>
                                      <m:r>
                                        <a:rPr lang="es-MX" sz="1100" b="0" i="1" smtClean="0">
                                          <a:latin typeface="Cambria Math" panose="02040503050406030204" pitchFamily="18" charset="0"/>
                                          <a:cs typeface="Calibri" panose="020F0502020204030204" pitchFamily="34" charset="0"/>
                                        </a:rPr>
                                        <m:t>𝑥</m:t>
                                      </m:r>
                                    </m:e>
                                  </m:d>
                                  <m:r>
                                    <a:rPr lang="es-MX" sz="1100" i="1">
                                      <a:latin typeface="Cambria Math" panose="02040503050406030204" pitchFamily="18" charset="0"/>
                                      <a:cs typeface="Calibri" panose="020F0502020204030204" pitchFamily="34" charset="0"/>
                                    </a:rPr>
                                    <m:t>−</m:t>
                                  </m:r>
                                  <m:r>
                                    <a:rPr lang="es-MX" sz="1100" i="1">
                                      <a:latin typeface="Cambria Math" panose="02040503050406030204" pitchFamily="18" charset="0"/>
                                      <a:cs typeface="Calibri" panose="020F0502020204030204" pitchFamily="34" charset="0"/>
                                    </a:rPr>
                                    <m:t>𝐸</m:t>
                                  </m:r>
                                  <m:d>
                                    <m:dPr>
                                      <m:begChr m:val="["/>
                                      <m:endChr m:val="]"/>
                                      <m:ctrlPr>
                                        <a:rPr lang="es-MX" sz="1100" i="1">
                                          <a:latin typeface="Cambria Math" panose="02040503050406030204" pitchFamily="18" charset="0"/>
                                          <a:cs typeface="Calibri" panose="020F0502020204030204" pitchFamily="34" charset="0"/>
                                        </a:rPr>
                                      </m:ctrlPr>
                                    </m:dPr>
                                    <m:e>
                                      <m:acc>
                                        <m:accPr>
                                          <m:chr m:val="̂"/>
                                          <m:ctrlPr>
                                            <a:rPr lang="es-MX" sz="1100" i="1">
                                              <a:latin typeface="Cambria Math" panose="02040503050406030204" pitchFamily="18" charset="0"/>
                                              <a:cs typeface="Calibri" panose="020F0502020204030204" pitchFamily="34" charset="0"/>
                                            </a:rPr>
                                          </m:ctrlPr>
                                        </m:accPr>
                                        <m:e>
                                          <m:r>
                                            <a:rPr lang="es-MX" sz="1100" i="1">
                                              <a:latin typeface="Cambria Math" panose="02040503050406030204" pitchFamily="18" charset="0"/>
                                              <a:cs typeface="Calibri" panose="020F0502020204030204" pitchFamily="34" charset="0"/>
                                            </a:rPr>
                                            <m:t>𝑓</m:t>
                                          </m:r>
                                        </m:e>
                                      </m:acc>
                                      <m:d>
                                        <m:dPr>
                                          <m:ctrlPr>
                                            <a:rPr lang="es-MX" sz="1100" i="1">
                                              <a:latin typeface="Cambria Math" panose="02040503050406030204" pitchFamily="18" charset="0"/>
                                              <a:cs typeface="Calibri" panose="020F0502020204030204" pitchFamily="34" charset="0"/>
                                            </a:rPr>
                                          </m:ctrlPr>
                                        </m:dPr>
                                        <m:e>
                                          <m:r>
                                            <a:rPr lang="es-MX" sz="1100" i="1">
                                              <a:latin typeface="Cambria Math" panose="02040503050406030204" pitchFamily="18" charset="0"/>
                                              <a:cs typeface="Calibri" panose="020F0502020204030204" pitchFamily="34" charset="0"/>
                                            </a:rPr>
                                            <m:t>𝑥</m:t>
                                          </m:r>
                                        </m:e>
                                      </m:d>
                                    </m:e>
                                  </m:d>
                                </m:e>
                              </m:d>
                            </m:e>
                            <m:sup>
                              <m:r>
                                <a:rPr lang="es-MX" sz="1100" b="0" i="1" smtClean="0">
                                  <a:latin typeface="Cambria Math" panose="02040503050406030204" pitchFamily="18" charset="0"/>
                                  <a:cs typeface="Calibri" panose="020F0502020204030204" pitchFamily="34" charset="0"/>
                                </a:rPr>
                                <m:t>2</m:t>
                              </m:r>
                            </m:sup>
                          </m:sSup>
                        </m:e>
                      </m:d>
                      <m:r>
                        <a:rPr lang="es-MX" sz="1100" b="0" i="1" smtClean="0">
                          <a:latin typeface="Cambria Math" panose="02040503050406030204" pitchFamily="18" charset="0"/>
                          <a:cs typeface="Calibri" panose="020F0502020204030204" pitchFamily="34" charset="0"/>
                        </a:rPr>
                        <m:t>+</m:t>
                      </m:r>
                      <m:sSubSup>
                        <m:sSubSupPr>
                          <m:ctrlPr>
                            <a:rPr lang="es-MX" sz="1100" b="0" i="1" smtClean="0">
                              <a:latin typeface="Cambria Math" panose="02040503050406030204" pitchFamily="18" charset="0"/>
                              <a:cs typeface="Calibri" panose="020F0502020204030204" pitchFamily="34" charset="0"/>
                            </a:rPr>
                          </m:ctrlPr>
                        </m:sSubSupPr>
                        <m:e>
                          <m:r>
                            <a:rPr lang="es-MX" sz="1100" i="1">
                              <a:latin typeface="Cambria Math" panose="02040503050406030204" pitchFamily="18" charset="0"/>
                              <a:ea typeface="Cambria Math" panose="02040503050406030204" pitchFamily="18" charset="0"/>
                              <a:cs typeface="Calibri" panose="020F0502020204030204" pitchFamily="34" charset="0"/>
                            </a:rPr>
                            <m:t>𝜎</m:t>
                          </m:r>
                        </m:e>
                        <m:sub>
                          <m:r>
                            <a:rPr lang="es-MX" sz="1100" b="0" i="1" smtClean="0">
                              <a:latin typeface="Cambria Math" panose="02040503050406030204" pitchFamily="18" charset="0"/>
                              <a:cs typeface="Calibri" panose="020F0502020204030204" pitchFamily="34" charset="0"/>
                            </a:rPr>
                            <m:t>𝑒</m:t>
                          </m:r>
                        </m:sub>
                        <m:sup>
                          <m:r>
                            <a:rPr lang="es-MX" sz="1100" b="0" i="1" smtClean="0">
                              <a:latin typeface="Cambria Math" panose="02040503050406030204" pitchFamily="18" charset="0"/>
                              <a:cs typeface="Calibri" panose="020F0502020204030204" pitchFamily="34" charset="0"/>
                            </a:rPr>
                            <m:t>2</m:t>
                          </m:r>
                        </m:sup>
                      </m:sSubSup>
                    </m:oMath>
                  </m:oMathPara>
                </a14:m>
                <a:endParaRPr lang="es-MX" sz="1100" dirty="0">
                  <a:latin typeface="Calibri" panose="020F0502020204030204" pitchFamily="34" charset="0"/>
                  <a:cs typeface="Calibri" panose="020F0502020204030204" pitchFamily="34" charset="0"/>
                </a:endParaRPr>
              </a:p>
              <a:p>
                <a:pPr marL="0" indent="0" algn="just">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cs typeface="Calibri" panose="020F0502020204030204" pitchFamily="34" charset="0"/>
                        </a:rPr>
                        <m:t>𝐸𝑟𝑟</m:t>
                      </m:r>
                      <m:d>
                        <m:dPr>
                          <m:ctrlPr>
                            <a:rPr lang="es-MX" sz="1400" b="0" i="1" smtClean="0">
                              <a:latin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cs typeface="Calibri" panose="020F0502020204030204" pitchFamily="34" charset="0"/>
                            </a:rPr>
                            <m:t>𝑥</m:t>
                          </m:r>
                        </m:e>
                      </m:d>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𝑏𝑖𝑎</m:t>
                      </m:r>
                      <m:sSup>
                        <m:sSupPr>
                          <m:ctrlPr>
                            <a:rPr lang="es-MX" sz="1400" b="0" i="1" smtClean="0">
                              <a:latin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cs typeface="Calibri" panose="020F0502020204030204" pitchFamily="34" charset="0"/>
                            </a:rPr>
                            <m:t>𝑠</m:t>
                          </m:r>
                        </m:e>
                        <m:sup>
                          <m:r>
                            <a:rPr lang="es-MX" sz="1400" b="0" i="1" smtClean="0">
                              <a:latin typeface="Cambria Math" panose="02040503050406030204" pitchFamily="18" charset="0"/>
                              <a:cs typeface="Calibri" panose="020F0502020204030204" pitchFamily="34" charset="0"/>
                            </a:rPr>
                            <m:t>2</m:t>
                          </m:r>
                        </m:sup>
                      </m:sSup>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𝑣𝑎𝑟𝑖𝑎𝑛𝑐𝑒</m:t>
                      </m:r>
                      <m:r>
                        <a:rPr lang="es-MX" sz="1400" b="0" i="1" smtClean="0">
                          <a:latin typeface="Cambria Math" panose="02040503050406030204" pitchFamily="18" charset="0"/>
                          <a:cs typeface="Calibri" panose="020F0502020204030204" pitchFamily="34" charset="0"/>
                        </a:rPr>
                        <m:t>+</m:t>
                      </m:r>
                      <m:r>
                        <m:rPr>
                          <m:nor/>
                        </m:rPr>
                        <a:rPr lang="es-MX" sz="1400" b="0" i="0" smtClean="0">
                          <a:latin typeface="Cambria Math" panose="02040503050406030204" pitchFamily="18" charset="0"/>
                          <a:cs typeface="Calibri" panose="020F0502020204030204" pitchFamily="34" charset="0"/>
                        </a:rPr>
                        <m:t>error</m:t>
                      </m:r>
                      <m:r>
                        <m:rPr>
                          <m:nor/>
                        </m:rPr>
                        <a:rPr lang="es-MX" sz="1400" b="0" i="0" smtClean="0">
                          <a:latin typeface="Cambria Math" panose="02040503050406030204" pitchFamily="18" charset="0"/>
                          <a:cs typeface="Calibri" panose="020F0502020204030204" pitchFamily="34" charset="0"/>
                        </a:rPr>
                        <m:t> </m:t>
                      </m:r>
                      <m:r>
                        <m:rPr>
                          <m:nor/>
                        </m:rPr>
                        <a:rPr lang="es-MX" sz="1400" b="0" i="0" smtClean="0">
                          <a:latin typeface="Cambria Math" panose="02040503050406030204" pitchFamily="18" charset="0"/>
                          <a:cs typeface="Calibri" panose="020F0502020204030204" pitchFamily="34" charset="0"/>
                        </a:rPr>
                        <m:t>irreducible</m:t>
                      </m:r>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El </a:t>
                </a:r>
                <a:r>
                  <a:rPr lang="es-MX" sz="1400" dirty="0">
                    <a:solidFill>
                      <a:srgbClr val="002060"/>
                    </a:solidFill>
                    <a:latin typeface="Calibri" panose="020F0502020204030204" pitchFamily="34" charset="0"/>
                    <a:cs typeface="Calibri" panose="020F0502020204030204" pitchFamily="34" charset="0"/>
                  </a:rPr>
                  <a:t>compromiso entre sesgo y varianza</a:t>
                </a:r>
                <a:r>
                  <a:rPr lang="es-MX" sz="1400" dirty="0">
                    <a:latin typeface="Calibri" panose="020F0502020204030204" pitchFamily="34" charset="0"/>
                    <a:cs typeface="Calibri" panose="020F0502020204030204" pitchFamily="34" charset="0"/>
                  </a:rPr>
                  <a:t> es:</a:t>
                </a:r>
              </a:p>
              <a:p>
                <a:pPr marL="0" indent="0" algn="just">
                  <a:buNone/>
                </a:pPr>
                <a:r>
                  <a:rPr lang="es-MX" sz="1400" dirty="0">
                    <a:latin typeface="Calibri" panose="020F0502020204030204" pitchFamily="34" charset="0"/>
                    <a:cs typeface="Calibri" panose="020F0502020204030204" pitchFamily="34" charset="0"/>
                  </a:rPr>
                  <a:t>Si el </a:t>
                </a:r>
                <a:r>
                  <a:rPr lang="es-MX" sz="1400" dirty="0">
                    <a:solidFill>
                      <a:srgbClr val="002060"/>
                    </a:solidFill>
                    <a:latin typeface="Calibri" panose="020F0502020204030204" pitchFamily="34" charset="0"/>
                    <a:cs typeface="Calibri" panose="020F0502020204030204" pitchFamily="34" charset="0"/>
                  </a:rPr>
                  <a:t>modelo</a:t>
                </a:r>
                <a:r>
                  <a:rPr lang="es-MX" sz="1400" dirty="0">
                    <a:latin typeface="Calibri" panose="020F0502020204030204" pitchFamily="34" charset="0"/>
                    <a:cs typeface="Calibri" panose="020F0502020204030204" pitchFamily="34" charset="0"/>
                  </a:rPr>
                  <a:t> es </a:t>
                </a:r>
                <a:r>
                  <a:rPr lang="es-MX" sz="1400" dirty="0">
                    <a:solidFill>
                      <a:srgbClr val="002060"/>
                    </a:solidFill>
                    <a:latin typeface="Calibri" panose="020F0502020204030204" pitchFamily="34" charset="0"/>
                    <a:cs typeface="Calibri" panose="020F0502020204030204" pitchFamily="34" charset="0"/>
                  </a:rPr>
                  <a:t>demasiado</a:t>
                </a:r>
                <a:r>
                  <a:rPr lang="es-MX" sz="1400" dirty="0">
                    <a:latin typeface="Calibri" panose="020F0502020204030204" pitchFamily="34" charset="0"/>
                    <a:cs typeface="Calibri" panose="020F0502020204030204" pitchFamily="34" charset="0"/>
                  </a:rPr>
                  <a:t> </a:t>
                </a:r>
                <a:r>
                  <a:rPr lang="es-MX" sz="1400" dirty="0">
                    <a:solidFill>
                      <a:srgbClr val="002060"/>
                    </a:solidFill>
                    <a:latin typeface="Calibri" panose="020F0502020204030204" pitchFamily="34" charset="0"/>
                    <a:cs typeface="Calibri" panose="020F0502020204030204" pitchFamily="34" charset="0"/>
                  </a:rPr>
                  <a:t>simple</a:t>
                </a:r>
                <a:r>
                  <a:rPr lang="es-MX" sz="1400" dirty="0">
                    <a:latin typeface="Calibri" panose="020F0502020204030204" pitchFamily="34" charset="0"/>
                    <a:cs typeface="Calibri" panose="020F0502020204030204" pitchFamily="34" charset="0"/>
                  </a:rPr>
                  <a:t>, con pocos parámetros, éste podría tener </a:t>
                </a:r>
                <a:r>
                  <a:rPr lang="es-MX" sz="1400" dirty="0">
                    <a:solidFill>
                      <a:srgbClr val="002060"/>
                    </a:solidFill>
                    <a:latin typeface="Calibri" panose="020F0502020204030204" pitchFamily="34" charset="0"/>
                    <a:cs typeface="Calibri" panose="020F0502020204030204" pitchFamily="34" charset="0"/>
                  </a:rPr>
                  <a:t>alto sesgo y baja varianza</a:t>
                </a:r>
                <a:r>
                  <a:rPr lang="es-MX" sz="1400" dirty="0">
                    <a:latin typeface="Calibri" panose="020F0502020204030204" pitchFamily="34" charset="0"/>
                    <a:cs typeface="Calibri" panose="020F0502020204030204" pitchFamily="34" charset="0"/>
                  </a:rPr>
                  <a:t>. Por otro lado, si el </a:t>
                </a:r>
                <a:r>
                  <a:rPr lang="es-MX" sz="1400" dirty="0">
                    <a:solidFill>
                      <a:srgbClr val="002060"/>
                    </a:solidFill>
                    <a:latin typeface="Calibri" panose="020F0502020204030204" pitchFamily="34" charset="0"/>
                    <a:cs typeface="Calibri" panose="020F0502020204030204" pitchFamily="34" charset="0"/>
                  </a:rPr>
                  <a:t>modelo</a:t>
                </a:r>
                <a:r>
                  <a:rPr lang="es-MX" sz="1400" dirty="0">
                    <a:latin typeface="Calibri" panose="020F0502020204030204" pitchFamily="34" charset="0"/>
                    <a:cs typeface="Calibri" panose="020F0502020204030204" pitchFamily="34" charset="0"/>
                  </a:rPr>
                  <a:t> es </a:t>
                </a:r>
                <a:r>
                  <a:rPr lang="es-MX" sz="1400" dirty="0">
                    <a:solidFill>
                      <a:srgbClr val="002060"/>
                    </a:solidFill>
                    <a:latin typeface="Calibri" panose="020F0502020204030204" pitchFamily="34" charset="0"/>
                    <a:cs typeface="Calibri" panose="020F0502020204030204" pitchFamily="34" charset="0"/>
                  </a:rPr>
                  <a:t>muy</a:t>
                </a:r>
                <a:r>
                  <a:rPr lang="es-MX" sz="1400" dirty="0">
                    <a:latin typeface="Calibri" panose="020F0502020204030204" pitchFamily="34" charset="0"/>
                    <a:cs typeface="Calibri" panose="020F0502020204030204" pitchFamily="34" charset="0"/>
                  </a:rPr>
                  <a:t> </a:t>
                </a:r>
                <a:r>
                  <a:rPr lang="es-MX" sz="1400" dirty="0">
                    <a:solidFill>
                      <a:srgbClr val="002060"/>
                    </a:solidFill>
                    <a:latin typeface="Calibri" panose="020F0502020204030204" pitchFamily="34" charset="0"/>
                    <a:cs typeface="Calibri" panose="020F0502020204030204" pitchFamily="34" charset="0"/>
                  </a:rPr>
                  <a:t>complejo</a:t>
                </a:r>
                <a:r>
                  <a:rPr lang="es-MX" sz="1400" dirty="0">
                    <a:latin typeface="Calibri" panose="020F0502020204030204" pitchFamily="34" charset="0"/>
                    <a:cs typeface="Calibri" panose="020F0502020204030204" pitchFamily="34" charset="0"/>
                  </a:rPr>
                  <a:t>, con muchos parámetros, este tendrá </a:t>
                </a:r>
                <a:r>
                  <a:rPr lang="es-MX" sz="1400" dirty="0">
                    <a:solidFill>
                      <a:srgbClr val="002060"/>
                    </a:solidFill>
                    <a:latin typeface="Calibri" panose="020F0502020204030204" pitchFamily="34" charset="0"/>
                    <a:cs typeface="Calibri" panose="020F0502020204030204" pitchFamily="34" charset="0"/>
                  </a:rPr>
                  <a:t>alta varianza y bajo sesgo</a:t>
                </a:r>
                <a:r>
                  <a:rPr lang="es-MX" sz="1400" dirty="0">
                    <a:latin typeface="Calibri" panose="020F0502020204030204" pitchFamily="34" charset="0"/>
                    <a:cs typeface="Calibri" panose="020F0502020204030204" pitchFamily="34" charset="0"/>
                  </a:rPr>
                  <a:t>. De manera que necesitamos encontrar el balance correcto entre </a:t>
                </a:r>
                <a:r>
                  <a:rPr lang="es-MX" sz="1400" noProof="1">
                    <a:latin typeface="Calibri" panose="020F0502020204030204" pitchFamily="34" charset="0"/>
                    <a:cs typeface="Calibri" panose="020F0502020204030204" pitchFamily="34" charset="0"/>
                  </a:rPr>
                  <a:t>subaprendizaje </a:t>
                </a:r>
                <a:r>
                  <a:rPr lang="es-MX" sz="1400" dirty="0">
                    <a:latin typeface="Calibri" panose="020F0502020204030204" pitchFamily="34" charset="0"/>
                    <a:cs typeface="Calibri" panose="020F0502020204030204" pitchFamily="34" charset="0"/>
                  </a:rPr>
                  <a:t>y </a:t>
                </a:r>
                <a:r>
                  <a:rPr lang="es-MX" sz="1400" noProof="1">
                    <a:latin typeface="Calibri" panose="020F0502020204030204" pitchFamily="34" charset="0"/>
                    <a:cs typeface="Calibri" panose="020F0502020204030204" pitchFamily="34" charset="0"/>
                  </a:rPr>
                  <a:t>sobreaprendizaje</a:t>
                </a:r>
                <a:r>
                  <a:rPr lang="es-MX" sz="1400" dirty="0">
                    <a:latin typeface="Calibri" panose="020F0502020204030204" pitchFamily="34" charset="0"/>
                    <a:cs typeface="Calibri" panose="020F0502020204030204" pitchFamily="34" charset="0"/>
                  </a:rPr>
                  <a:t>.</a:t>
                </a:r>
              </a:p>
            </p:txBody>
          </p:sp>
        </mc:Choice>
        <mc:Fallback xmlns="">
          <p:sp>
            <p:nvSpPr>
              <p:cNvPr id="3" name="Marcador de contenido 2">
                <a:extLst>
                  <a:ext uri="{FF2B5EF4-FFF2-40B4-BE49-F238E27FC236}">
                    <a16:creationId xmlns:a16="http://schemas.microsoft.com/office/drawing/2014/main" id="{5D31B17B-2A56-1C32-865D-00F40FEFA424}"/>
                  </a:ext>
                </a:extLst>
              </p:cNvPr>
              <p:cNvSpPr>
                <a:spLocks noGrp="1" noRot="1" noChangeAspect="1" noMove="1" noResize="1" noEditPoints="1" noAdjustHandles="1" noChangeArrowheads="1" noChangeShapeType="1" noTextEdit="1"/>
              </p:cNvSpPr>
              <p:nvPr>
                <p:ph sz="half" idx="1"/>
              </p:nvPr>
            </p:nvSpPr>
            <p:spPr>
              <a:xfrm>
                <a:off x="1262742" y="1288869"/>
                <a:ext cx="3939825" cy="5181600"/>
              </a:xfrm>
              <a:blipFill>
                <a:blip r:embed="rId2"/>
                <a:stretch>
                  <a:fillRect l="-464" t="-118" r="-464" b="-6588"/>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4B441753-E936-8026-B54E-56CF74378AB1}"/>
              </a:ext>
            </a:extLst>
          </p:cNvPr>
          <p:cNvSpPr>
            <a:spLocks noGrp="1"/>
          </p:cNvSpPr>
          <p:nvPr>
            <p:ph sz="half" idx="2"/>
          </p:nvPr>
        </p:nvSpPr>
        <p:spPr>
          <a:xfrm>
            <a:off x="5399314" y="1288869"/>
            <a:ext cx="3058886" cy="5059680"/>
          </a:xfrm>
        </p:spPr>
        <p:txBody>
          <a:bodyPr/>
          <a:lstStyle/>
          <a:p>
            <a:pPr marL="0" indent="0">
              <a:buNone/>
            </a:pPr>
            <a:r>
              <a:rPr lang="es-MX" dirty="0"/>
              <a:t> </a:t>
            </a:r>
          </a:p>
        </p:txBody>
      </p:sp>
      <p:sp>
        <p:nvSpPr>
          <p:cNvPr id="5" name="Marcador de número de diapositiva 4">
            <a:extLst>
              <a:ext uri="{FF2B5EF4-FFF2-40B4-BE49-F238E27FC236}">
                <a16:creationId xmlns:a16="http://schemas.microsoft.com/office/drawing/2014/main" id="{9679AE5E-43A6-AAF2-7A63-97E47C9F758B}"/>
              </a:ext>
            </a:extLst>
          </p:cNvPr>
          <p:cNvSpPr>
            <a:spLocks noGrp="1"/>
          </p:cNvSpPr>
          <p:nvPr>
            <p:ph type="sldNum" sz="quarter" idx="12"/>
          </p:nvPr>
        </p:nvSpPr>
        <p:spPr>
          <a:xfrm>
            <a:off x="6553200" y="6470468"/>
            <a:ext cx="1905000" cy="235131"/>
          </a:xfrm>
        </p:spPr>
        <p:txBody>
          <a:bodyPr/>
          <a:lstStyle/>
          <a:p>
            <a:pPr>
              <a:defRPr/>
            </a:pPr>
            <a:fld id="{EA260DF7-87F0-483B-8784-156C7EE46E9B}" type="slidenum">
              <a:rPr lang="en-US" altLang="es-MX" smtClean="0"/>
              <a:pPr>
                <a:defRPr/>
              </a:pPr>
              <a:t>4</a:t>
            </a:fld>
            <a:endParaRPr lang="en-US" altLang="es-MX" dirty="0"/>
          </a:p>
        </p:txBody>
      </p:sp>
      <p:pic>
        <p:nvPicPr>
          <p:cNvPr id="8" name="Gráfico 7">
            <a:extLst>
              <a:ext uri="{FF2B5EF4-FFF2-40B4-BE49-F238E27FC236}">
                <a16:creationId xmlns:a16="http://schemas.microsoft.com/office/drawing/2014/main" id="{9785E4E7-1E48-FEC3-FA15-F833864110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99314" y="1288869"/>
            <a:ext cx="3544389" cy="2736452"/>
          </a:xfrm>
          <a:prstGeom prst="rect">
            <a:avLst/>
          </a:prstGeom>
        </p:spPr>
      </p:pic>
      <p:pic>
        <p:nvPicPr>
          <p:cNvPr id="10" name="Gráfico 9">
            <a:extLst>
              <a:ext uri="{FF2B5EF4-FFF2-40B4-BE49-F238E27FC236}">
                <a16:creationId xmlns:a16="http://schemas.microsoft.com/office/drawing/2014/main" id="{F249AFAD-C87A-D488-E1B8-6C96AC6503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927291" y="4192079"/>
            <a:ext cx="2278360" cy="2270778"/>
          </a:xfrm>
          <a:prstGeom prst="rect">
            <a:avLst/>
          </a:prstGeom>
        </p:spPr>
      </p:pic>
    </p:spTree>
    <p:extLst>
      <p:ext uri="{BB962C8B-B14F-4D97-AF65-F5344CB8AC3E}">
        <p14:creationId xmlns:p14="http://schemas.microsoft.com/office/powerpoint/2010/main" val="225647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4268D193-C65D-4687-5B39-CFBD3AC41AF4}"/>
              </a:ext>
            </a:extLst>
          </p:cNvPr>
          <p:cNvSpPr>
            <a:spLocks noGrp="1"/>
          </p:cNvSpPr>
          <p:nvPr>
            <p:ph sz="half" idx="2"/>
          </p:nvPr>
        </p:nvSpPr>
        <p:spPr/>
        <p:txBody>
          <a:bodyPr/>
          <a:lstStyle/>
          <a:p>
            <a:pPr marL="0" indent="0">
              <a:buNone/>
            </a:pPr>
            <a:r>
              <a:rPr lang="es-MX" dirty="0"/>
              <a:t> </a:t>
            </a:r>
          </a:p>
        </p:txBody>
      </p:sp>
      <p:sp>
        <p:nvSpPr>
          <p:cNvPr id="2" name="Título 1"/>
          <p:cNvSpPr>
            <a:spLocks noGrp="1"/>
          </p:cNvSpPr>
          <p:nvPr>
            <p:ph type="title"/>
          </p:nvPr>
        </p:nvSpPr>
        <p:spPr>
          <a:xfrm>
            <a:off x="1371600" y="609600"/>
            <a:ext cx="7086600" cy="470263"/>
          </a:xfrm>
        </p:spPr>
        <p:txBody>
          <a:bodyPr/>
          <a:lstStyle/>
          <a:p>
            <a:r>
              <a:rPr lang="es-MX" sz="3600" dirty="0">
                <a:latin typeface="Calibri" panose="020F0502020204030204" pitchFamily="34" charset="0"/>
                <a:cs typeface="Calibri" panose="020F0502020204030204" pitchFamily="34" charset="0"/>
              </a:rPr>
              <a:t>Regularización</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54034" y="1297577"/>
                <a:ext cx="3584666" cy="5160313"/>
              </a:xfrm>
            </p:spPr>
            <p:txBody>
              <a:bodyPr lIns="0" rIns="0">
                <a:noAutofit/>
              </a:bodyPr>
              <a:lstStyle/>
              <a:p>
                <a:pPr marL="0" indent="0" algn="just">
                  <a:spcBef>
                    <a:spcPts val="0"/>
                  </a:spcBef>
                  <a:buNone/>
                </a:pPr>
                <a:r>
                  <a:rPr lang="es-MX" sz="1350" dirty="0">
                    <a:latin typeface="Calibri" panose="020F0502020204030204" pitchFamily="34" charset="0"/>
                    <a:cs typeface="Calibri" panose="020F0502020204030204" pitchFamily="34" charset="0"/>
                  </a:rPr>
                  <a:t>Las </a:t>
                </a:r>
                <a:r>
                  <a:rPr lang="es-MX" sz="1350" dirty="0">
                    <a:solidFill>
                      <a:srgbClr val="002060"/>
                    </a:solidFill>
                    <a:latin typeface="Calibri" panose="020F0502020204030204" pitchFamily="34" charset="0"/>
                    <a:cs typeface="Calibri" panose="020F0502020204030204" pitchFamily="34" charset="0"/>
                  </a:rPr>
                  <a:t>técnicas de regularización</a:t>
                </a:r>
                <a:r>
                  <a:rPr lang="es-MX" sz="1350" dirty="0">
                    <a:latin typeface="Calibri" panose="020F0502020204030204" pitchFamily="34" charset="0"/>
                    <a:cs typeface="Calibri" panose="020F0502020204030204" pitchFamily="34" charset="0"/>
                  </a:rPr>
                  <a:t> consisten típicamente en imponer restricciones de suavidad a un conjunto de funciones de aproximación</a:t>
                </a:r>
                <a:r>
                  <a:rPr lang="es-MX" sz="1350" baseline="30000" dirty="0">
                    <a:latin typeface="Calibri" panose="020F0502020204030204" pitchFamily="34" charset="0"/>
                    <a:cs typeface="Calibri" panose="020F0502020204030204" pitchFamily="34" charset="0"/>
                  </a:rPr>
                  <a:t>1</a:t>
                </a:r>
                <a:r>
                  <a:rPr lang="es-MX" sz="1350" dirty="0">
                    <a:latin typeface="Calibri" panose="020F0502020204030204" pitchFamily="34" charset="0"/>
                    <a:cs typeface="Calibri" panose="020F0502020204030204" pitchFamily="34" charset="0"/>
                  </a:rPr>
                  <a:t>. Se puede afirmar que alguna forma de suavidad es necesaria para obtener generalización significativa en problemas de aproximación.</a:t>
                </a:r>
              </a:p>
              <a:p>
                <a:pPr marL="0" indent="0" algn="just">
                  <a:spcBef>
                    <a:spcPts val="0"/>
                  </a:spcBef>
                  <a:buNone/>
                </a:pPr>
                <a:r>
                  <a:rPr lang="es-MX" sz="1350" dirty="0">
                    <a:latin typeface="Calibri" panose="020F0502020204030204" pitchFamily="34" charset="0"/>
                    <a:cs typeface="Calibri" panose="020F0502020204030204" pitchFamily="34" charset="0"/>
                  </a:rPr>
                  <a:t>Tikhonov</a:t>
                </a:r>
                <a:r>
                  <a:rPr lang="es-MX" sz="1350" baseline="30000" dirty="0">
                    <a:latin typeface="Calibri" panose="020F0502020204030204" pitchFamily="34" charset="0"/>
                    <a:cs typeface="Calibri" panose="020F0502020204030204" pitchFamily="34" charset="0"/>
                  </a:rPr>
                  <a:t>2</a:t>
                </a:r>
                <a:r>
                  <a:rPr lang="es-MX" sz="1350" dirty="0">
                    <a:latin typeface="Calibri" panose="020F0502020204030204" pitchFamily="34" charset="0"/>
                    <a:cs typeface="Calibri" panose="020F0502020204030204" pitchFamily="34" charset="0"/>
                  </a:rPr>
                  <a:t> introdujo en 1963 la técnica clásica de regularización que consiste en minimizar una función de costo que incluya un término de error y una </a:t>
                </a:r>
                <a:r>
                  <a:rPr lang="es-MX" sz="1350" dirty="0">
                    <a:solidFill>
                      <a:srgbClr val="002060"/>
                    </a:solidFill>
                    <a:latin typeface="Calibri" panose="020F0502020204030204" pitchFamily="34" charset="0"/>
                    <a:cs typeface="Calibri" panose="020F0502020204030204" pitchFamily="34" charset="0"/>
                  </a:rPr>
                  <a:t>función de suavidad</a:t>
                </a:r>
                <a:r>
                  <a:rPr lang="es-MX" sz="1350" dirty="0">
                    <a:latin typeface="Calibri" panose="020F0502020204030204" pitchFamily="34" charset="0"/>
                    <a:cs typeface="Calibri" panose="020F0502020204030204" pitchFamily="34" charset="0"/>
                  </a:rPr>
                  <a:t>, usualmente llamada estabilizador.</a:t>
                </a:r>
              </a:p>
              <a:p>
                <a:pPr marL="0" indent="0" algn="just">
                  <a:spcBef>
                    <a:spcPts val="0"/>
                  </a:spcBef>
                  <a:buNone/>
                </a:pPr>
                <a:r>
                  <a:rPr lang="es-MX" sz="1350" dirty="0">
                    <a:latin typeface="Calibri" panose="020F0502020204030204" pitchFamily="34" charset="0"/>
                    <a:cs typeface="Calibri" panose="020F0502020204030204" pitchFamily="34" charset="0"/>
                  </a:rPr>
                  <a:t>En una interpretación Bayesiana de la regularización, el estabilizador corresponde a información de suavidad a priori, y el término de error a un modelo del ruido de los datos (usualmente Gaussiano y aditivo).</a:t>
                </a:r>
              </a:p>
              <a:p>
                <a:pPr marL="0" indent="0" algn="just">
                  <a:spcBef>
                    <a:spcPts val="0"/>
                  </a:spcBef>
                  <a:buNone/>
                </a:pPr>
                <a:r>
                  <a:rPr lang="es-MX" sz="1350" dirty="0">
                    <a:latin typeface="Calibri" panose="020F0502020204030204" pitchFamily="34" charset="0"/>
                    <a:cs typeface="Calibri" panose="020F0502020204030204" pitchFamily="34" charset="0"/>
                  </a:rPr>
                  <a:t>Dada una función de suavidad </a:t>
                </a:r>
                <a14:m>
                  <m:oMath xmlns:m="http://schemas.openxmlformats.org/officeDocument/2006/math">
                    <m:r>
                      <a:rPr lang="es-MX" sz="1350" i="1" smtClean="0">
                        <a:latin typeface="Cambria Math" panose="02040503050406030204" pitchFamily="18" charset="0"/>
                        <a:ea typeface="Cambria Math" panose="02040503050406030204" pitchFamily="18" charset="0"/>
                        <a:cs typeface="Calibri" panose="020F0502020204030204" pitchFamily="34" charset="0"/>
                      </a:rPr>
                      <m:t>𝜙</m:t>
                    </m:r>
                    <m:r>
                      <a:rPr lang="es-MX" sz="1350" b="0" i="1" smtClean="0">
                        <a:latin typeface="Cambria Math" panose="02040503050406030204" pitchFamily="18" charset="0"/>
                        <a:ea typeface="Cambria Math" panose="02040503050406030204" pitchFamily="18" charset="0"/>
                        <a:cs typeface="Calibri" panose="020F0502020204030204" pitchFamily="34" charset="0"/>
                      </a:rPr>
                      <m:t>[</m:t>
                    </m:r>
                    <m:r>
                      <a:rPr lang="es-MX" sz="1350" b="0" i="1" smtClean="0">
                        <a:latin typeface="Cambria Math" panose="02040503050406030204" pitchFamily="18" charset="0"/>
                        <a:ea typeface="Cambria Math" panose="02040503050406030204" pitchFamily="18" charset="0"/>
                        <a:cs typeface="Calibri" panose="020F0502020204030204" pitchFamily="34" charset="0"/>
                      </a:rPr>
                      <m:t>𝑓</m:t>
                    </m:r>
                    <m:r>
                      <a:rPr lang="es-MX" sz="1350" b="0" i="1" smtClean="0">
                        <a:latin typeface="Cambria Math" panose="02040503050406030204" pitchFamily="18" charset="0"/>
                        <a:ea typeface="Cambria Math" panose="02040503050406030204" pitchFamily="18" charset="0"/>
                        <a:cs typeface="Calibri" panose="020F0502020204030204" pitchFamily="34" charset="0"/>
                      </a:rPr>
                      <m:t>]</m:t>
                    </m:r>
                  </m:oMath>
                </a14:m>
                <a:r>
                  <a:rPr lang="es-MX" sz="1350" dirty="0">
                    <a:latin typeface="Calibri" panose="020F0502020204030204" pitchFamily="34" charset="0"/>
                    <a:cs typeface="Calibri" panose="020F0502020204030204" pitchFamily="34" charset="0"/>
                  </a:rPr>
                  <a:t> que tome valores más bajos para funciones más suaves. </a:t>
                </a:r>
              </a:p>
              <a:p>
                <a:pPr marL="0" indent="0" algn="just">
                  <a:spcBef>
                    <a:spcPts val="0"/>
                  </a:spcBef>
                  <a:buNone/>
                </a:pPr>
                <a:r>
                  <a:rPr lang="es-MX" sz="1350" dirty="0">
                    <a:latin typeface="Calibri" panose="020F0502020204030204" pitchFamily="34" charset="0"/>
                    <a:cs typeface="Calibri" panose="020F0502020204030204" pitchFamily="34" charset="0"/>
                  </a:rPr>
                  <a:t>La solución del problema de aproximación está dada por:</a:t>
                </a:r>
              </a:p>
              <a:p>
                <a:pPr marL="0" indent="0" algn="just">
                  <a:spcBef>
                    <a:spcPts val="0"/>
                  </a:spcBef>
                  <a:buNone/>
                </a:pPr>
                <a14:m>
                  <m:oMathPara xmlns:m="http://schemas.openxmlformats.org/officeDocument/2006/math">
                    <m:oMathParaPr>
                      <m:jc m:val="centerGroup"/>
                    </m:oMathParaPr>
                    <m:oMath xmlns:m="http://schemas.openxmlformats.org/officeDocument/2006/math">
                      <m:func>
                        <m:funcPr>
                          <m:ctrlPr>
                            <a:rPr lang="es-MX" sz="1350" b="0" i="1" smtClean="0">
                              <a:latin typeface="Cambria Math" panose="02040503050406030204" pitchFamily="18" charset="0"/>
                              <a:cs typeface="Calibri" panose="020F0502020204030204" pitchFamily="34" charset="0"/>
                            </a:rPr>
                          </m:ctrlPr>
                        </m:funcPr>
                        <m:fName>
                          <m:limLow>
                            <m:limLowPr>
                              <m:ctrlPr>
                                <a:rPr lang="es-MX" sz="1350" b="0" i="1" smtClean="0">
                                  <a:latin typeface="Cambria Math" panose="02040503050406030204" pitchFamily="18" charset="0"/>
                                  <a:cs typeface="Calibri" panose="020F0502020204030204" pitchFamily="34" charset="0"/>
                                </a:rPr>
                              </m:ctrlPr>
                            </m:limLowPr>
                            <m:e>
                              <m:r>
                                <m:rPr>
                                  <m:sty m:val="p"/>
                                </m:rPr>
                                <a:rPr lang="es-MX" sz="1350" b="0" i="0" smtClean="0">
                                  <a:latin typeface="Cambria Math" panose="02040503050406030204" pitchFamily="18" charset="0"/>
                                  <a:cs typeface="Calibri" panose="020F0502020204030204" pitchFamily="34" charset="0"/>
                                </a:rPr>
                                <m:t>min</m:t>
                              </m:r>
                            </m:e>
                            <m:lim/>
                          </m:limLow>
                        </m:fName>
                        <m:e>
                          <m:r>
                            <a:rPr lang="es-MX" sz="1350" i="1">
                              <a:latin typeface="Cambria Math" panose="02040503050406030204" pitchFamily="18" charset="0"/>
                              <a:cs typeface="Calibri" panose="020F0502020204030204" pitchFamily="34" charset="0"/>
                            </a:rPr>
                            <m:t>𝐻</m:t>
                          </m:r>
                          <m:d>
                            <m:dPr>
                              <m:begChr m:val="["/>
                              <m:endChr m:val="]"/>
                              <m:ctrlPr>
                                <a:rPr lang="es-MX" sz="1350" i="1">
                                  <a:latin typeface="Cambria Math" panose="02040503050406030204" pitchFamily="18" charset="0"/>
                                  <a:cs typeface="Calibri" panose="020F0502020204030204" pitchFamily="34" charset="0"/>
                                </a:rPr>
                              </m:ctrlPr>
                            </m:dPr>
                            <m:e>
                              <m:r>
                                <a:rPr lang="es-MX" sz="1350" i="1">
                                  <a:latin typeface="Cambria Math" panose="02040503050406030204" pitchFamily="18" charset="0"/>
                                  <a:cs typeface="Calibri" panose="020F0502020204030204" pitchFamily="34" charset="0"/>
                                </a:rPr>
                                <m:t>𝑓</m:t>
                              </m:r>
                            </m:e>
                          </m:d>
                        </m:e>
                      </m:func>
                      <m:r>
                        <a:rPr lang="es-MX" sz="1350" b="0" i="1" smtClean="0">
                          <a:latin typeface="Cambria Math" panose="02040503050406030204" pitchFamily="18" charset="0"/>
                          <a:cs typeface="Calibri" panose="020F0502020204030204" pitchFamily="34" charset="0"/>
                        </a:rPr>
                        <m:t>=</m:t>
                      </m:r>
                      <m:nary>
                        <m:naryPr>
                          <m:chr m:val="∑"/>
                          <m:ctrlPr>
                            <a:rPr lang="es-MX" sz="1350" b="0" i="1" smtClean="0">
                              <a:latin typeface="Cambria Math" panose="02040503050406030204" pitchFamily="18" charset="0"/>
                              <a:cs typeface="Calibri" panose="020F0502020204030204" pitchFamily="34" charset="0"/>
                            </a:rPr>
                          </m:ctrlPr>
                        </m:naryPr>
                        <m:sub>
                          <m:r>
                            <m:rPr>
                              <m:brk m:alnAt="23"/>
                            </m:rPr>
                            <a:rPr lang="es-MX" sz="1350" b="0" i="1" smtClean="0">
                              <a:latin typeface="Cambria Math" panose="02040503050406030204" pitchFamily="18" charset="0"/>
                              <a:cs typeface="Calibri" panose="020F0502020204030204" pitchFamily="34" charset="0"/>
                            </a:rPr>
                            <m:t>𝑖</m:t>
                          </m:r>
                          <m:r>
                            <a:rPr lang="es-MX" sz="1350" b="0" i="1" smtClean="0">
                              <a:latin typeface="Cambria Math" panose="02040503050406030204" pitchFamily="18" charset="0"/>
                              <a:cs typeface="Calibri" panose="020F0502020204030204" pitchFamily="34" charset="0"/>
                            </a:rPr>
                            <m:t>=1</m:t>
                          </m:r>
                        </m:sub>
                        <m:sup>
                          <m:r>
                            <a:rPr lang="es-MX" sz="1350" b="0" i="1" smtClean="0">
                              <a:latin typeface="Cambria Math" panose="02040503050406030204" pitchFamily="18" charset="0"/>
                              <a:cs typeface="Calibri" panose="020F0502020204030204" pitchFamily="34" charset="0"/>
                            </a:rPr>
                            <m:t>𝑁</m:t>
                          </m:r>
                        </m:sup>
                        <m:e>
                          <m:sSup>
                            <m:sSupPr>
                              <m:ctrlPr>
                                <a:rPr lang="es-MX" sz="1350" b="0" i="1" smtClean="0">
                                  <a:latin typeface="Cambria Math" panose="02040503050406030204" pitchFamily="18" charset="0"/>
                                  <a:cs typeface="Calibri" panose="020F0502020204030204" pitchFamily="34" charset="0"/>
                                </a:rPr>
                              </m:ctrlPr>
                            </m:sSupPr>
                            <m:e>
                              <m:d>
                                <m:dPr>
                                  <m:begChr m:val="["/>
                                  <m:endChr m:val="]"/>
                                  <m:ctrlPr>
                                    <a:rPr lang="es-MX" sz="1350" b="0" i="1" smtClean="0">
                                      <a:latin typeface="Cambria Math" panose="02040503050406030204" pitchFamily="18" charset="0"/>
                                      <a:cs typeface="Calibri" panose="020F0502020204030204" pitchFamily="34" charset="0"/>
                                    </a:rPr>
                                  </m:ctrlPr>
                                </m:dPr>
                                <m:e>
                                  <m:r>
                                    <a:rPr lang="es-MX" sz="1350" b="0" i="1" smtClean="0">
                                      <a:latin typeface="Cambria Math" panose="02040503050406030204" pitchFamily="18" charset="0"/>
                                      <a:cs typeface="Calibri" panose="020F0502020204030204" pitchFamily="34" charset="0"/>
                                    </a:rPr>
                                    <m:t>𝑓</m:t>
                                  </m:r>
                                  <m:d>
                                    <m:dPr>
                                      <m:ctrlPr>
                                        <a:rPr lang="es-MX" sz="1350" b="0" i="1" smtClean="0">
                                          <a:latin typeface="Cambria Math" panose="02040503050406030204" pitchFamily="18" charset="0"/>
                                          <a:cs typeface="Calibri" panose="020F0502020204030204" pitchFamily="34" charset="0"/>
                                        </a:rPr>
                                      </m:ctrlPr>
                                    </m:dPr>
                                    <m:e>
                                      <m:sSub>
                                        <m:sSubPr>
                                          <m:ctrlPr>
                                            <a:rPr lang="es-MX" sz="1350" b="0" i="1" smtClean="0">
                                              <a:latin typeface="Cambria Math" panose="02040503050406030204" pitchFamily="18" charset="0"/>
                                              <a:cs typeface="Calibri" panose="020F0502020204030204" pitchFamily="34" charset="0"/>
                                            </a:rPr>
                                          </m:ctrlPr>
                                        </m:sSubPr>
                                        <m:e>
                                          <m:r>
                                            <a:rPr lang="es-MX" sz="1350" b="0" i="1" smtClean="0">
                                              <a:latin typeface="Cambria Math" panose="02040503050406030204" pitchFamily="18" charset="0"/>
                                              <a:cs typeface="Calibri" panose="020F0502020204030204" pitchFamily="34" charset="0"/>
                                            </a:rPr>
                                            <m:t>𝑥</m:t>
                                          </m:r>
                                        </m:e>
                                        <m:sub>
                                          <m:r>
                                            <a:rPr lang="es-MX" sz="1350" b="0" i="1" smtClean="0">
                                              <a:latin typeface="Cambria Math" panose="02040503050406030204" pitchFamily="18" charset="0"/>
                                              <a:cs typeface="Calibri" panose="020F0502020204030204" pitchFamily="34" charset="0"/>
                                            </a:rPr>
                                            <m:t>𝑖</m:t>
                                          </m:r>
                                        </m:sub>
                                      </m:sSub>
                                    </m:e>
                                  </m:d>
                                  <m:r>
                                    <a:rPr lang="es-MX" sz="1350" b="0" i="1" smtClean="0">
                                      <a:latin typeface="Cambria Math" panose="02040503050406030204" pitchFamily="18" charset="0"/>
                                      <a:cs typeface="Calibri" panose="020F0502020204030204" pitchFamily="34" charset="0"/>
                                    </a:rPr>
                                    <m:t>−</m:t>
                                  </m:r>
                                  <m:sSub>
                                    <m:sSubPr>
                                      <m:ctrlPr>
                                        <a:rPr lang="es-MX" sz="1350" b="0" i="1" smtClean="0">
                                          <a:latin typeface="Cambria Math" panose="02040503050406030204" pitchFamily="18" charset="0"/>
                                          <a:cs typeface="Calibri" panose="020F0502020204030204" pitchFamily="34" charset="0"/>
                                        </a:rPr>
                                      </m:ctrlPr>
                                    </m:sSubPr>
                                    <m:e>
                                      <m:r>
                                        <a:rPr lang="es-MX" sz="1350" b="0" i="1" smtClean="0">
                                          <a:latin typeface="Cambria Math" panose="02040503050406030204" pitchFamily="18" charset="0"/>
                                          <a:cs typeface="Calibri" panose="020F0502020204030204" pitchFamily="34" charset="0"/>
                                        </a:rPr>
                                        <m:t>𝑦</m:t>
                                      </m:r>
                                    </m:e>
                                    <m:sub>
                                      <m:r>
                                        <a:rPr lang="es-MX" sz="1350" b="0" i="1" smtClean="0">
                                          <a:latin typeface="Cambria Math" panose="02040503050406030204" pitchFamily="18" charset="0"/>
                                          <a:cs typeface="Calibri" panose="020F0502020204030204" pitchFamily="34" charset="0"/>
                                        </a:rPr>
                                        <m:t>𝑖</m:t>
                                      </m:r>
                                    </m:sub>
                                  </m:sSub>
                                </m:e>
                              </m:d>
                            </m:e>
                            <m:sup>
                              <m:r>
                                <a:rPr lang="es-MX" sz="1350" b="0" i="1" smtClean="0">
                                  <a:latin typeface="Cambria Math" panose="02040503050406030204" pitchFamily="18" charset="0"/>
                                  <a:cs typeface="Calibri" panose="020F0502020204030204" pitchFamily="34" charset="0"/>
                                </a:rPr>
                                <m:t>2</m:t>
                              </m:r>
                            </m:sup>
                          </m:sSup>
                        </m:e>
                      </m:nary>
                      <m:r>
                        <a:rPr lang="es-MX" sz="1350" b="0" i="1" smtClean="0">
                          <a:latin typeface="Cambria Math" panose="02040503050406030204" pitchFamily="18" charset="0"/>
                          <a:cs typeface="Calibri" panose="020F0502020204030204" pitchFamily="34" charset="0"/>
                        </a:rPr>
                        <m:t>+</m:t>
                      </m:r>
                      <m:r>
                        <a:rPr lang="es-MX" sz="1350" b="0" i="1" smtClean="0">
                          <a:latin typeface="Cambria Math" panose="02040503050406030204" pitchFamily="18" charset="0"/>
                          <a:ea typeface="Cambria Math" panose="02040503050406030204" pitchFamily="18" charset="0"/>
                          <a:cs typeface="Calibri" panose="020F0502020204030204" pitchFamily="34" charset="0"/>
                        </a:rPr>
                        <m:t>𝜆</m:t>
                      </m:r>
                      <m:r>
                        <a:rPr lang="es-MX" sz="1350" i="1">
                          <a:latin typeface="Cambria Math" panose="02040503050406030204" pitchFamily="18" charset="0"/>
                          <a:ea typeface="Cambria Math" panose="02040503050406030204" pitchFamily="18" charset="0"/>
                          <a:cs typeface="Calibri" panose="020F0502020204030204" pitchFamily="34" charset="0"/>
                        </a:rPr>
                        <m:t>𝜙</m:t>
                      </m:r>
                      <m:r>
                        <a:rPr lang="es-MX" sz="1350" i="1">
                          <a:latin typeface="Cambria Math" panose="02040503050406030204" pitchFamily="18" charset="0"/>
                          <a:ea typeface="Cambria Math" panose="02040503050406030204" pitchFamily="18" charset="0"/>
                          <a:cs typeface="Calibri" panose="020F0502020204030204" pitchFamily="34" charset="0"/>
                        </a:rPr>
                        <m:t>[</m:t>
                      </m:r>
                      <m:r>
                        <a:rPr lang="es-MX" sz="1350" i="1">
                          <a:latin typeface="Cambria Math" panose="02040503050406030204" pitchFamily="18" charset="0"/>
                          <a:ea typeface="Cambria Math" panose="02040503050406030204" pitchFamily="18" charset="0"/>
                          <a:cs typeface="Calibri" panose="020F0502020204030204" pitchFamily="34" charset="0"/>
                        </a:rPr>
                        <m:t>𝑓</m:t>
                      </m:r>
                      <m:r>
                        <a:rPr lang="es-MX" sz="1350" i="1">
                          <a:latin typeface="Cambria Math" panose="02040503050406030204" pitchFamily="18" charset="0"/>
                          <a:ea typeface="Cambria Math" panose="02040503050406030204" pitchFamily="18" charset="0"/>
                          <a:cs typeface="Calibri" panose="020F0502020204030204" pitchFamily="34" charset="0"/>
                        </a:rPr>
                        <m:t>]</m:t>
                      </m:r>
                    </m:oMath>
                  </m:oMathPara>
                </a14:m>
                <a:endParaRPr lang="es-MX" sz="1350" dirty="0">
                  <a:latin typeface="Calibri" panose="020F0502020204030204" pitchFamily="34" charset="0"/>
                  <a:cs typeface="Calibri" panose="020F0502020204030204" pitchFamily="34" charset="0"/>
                </a:endParaRPr>
              </a:p>
              <a:p>
                <a:pPr marL="0" indent="0" algn="just">
                  <a:spcBef>
                    <a:spcPts val="0"/>
                  </a:spcBef>
                  <a:buNone/>
                </a:pPr>
                <a:r>
                  <a:rPr lang="es-MX" sz="1350" dirty="0">
                    <a:latin typeface="Calibri" panose="020F0502020204030204" pitchFamily="34" charset="0"/>
                    <a:cs typeface="Calibri" panose="020F0502020204030204" pitchFamily="34" charset="0"/>
                  </a:rPr>
                  <a:t>donde </a:t>
                </a:r>
                <a14:m>
                  <m:oMath xmlns:m="http://schemas.openxmlformats.org/officeDocument/2006/math">
                    <m:r>
                      <a:rPr lang="es-MX" sz="1350" i="1" smtClean="0">
                        <a:latin typeface="Cambria Math" panose="02040503050406030204" pitchFamily="18" charset="0"/>
                        <a:ea typeface="Cambria Math" panose="02040503050406030204" pitchFamily="18" charset="0"/>
                        <a:cs typeface="Calibri" panose="020F0502020204030204" pitchFamily="34" charset="0"/>
                      </a:rPr>
                      <m:t>𝜆</m:t>
                    </m:r>
                    <m:r>
                      <a:rPr lang="es-MX" sz="1350" b="0" i="1" smtClean="0">
                        <a:latin typeface="Cambria Math" panose="02040503050406030204" pitchFamily="18" charset="0"/>
                        <a:ea typeface="Cambria Math" panose="02040503050406030204" pitchFamily="18" charset="0"/>
                        <a:cs typeface="Calibri" panose="020F0502020204030204" pitchFamily="34" charset="0"/>
                      </a:rPr>
                      <m:t>&gt;0</m:t>
                    </m:r>
                  </m:oMath>
                </a14:m>
                <a:r>
                  <a:rPr lang="es-MX" sz="1350" dirty="0">
                    <a:latin typeface="Calibri" panose="020F0502020204030204" pitchFamily="34" charset="0"/>
                    <a:cs typeface="Calibri" panose="020F0502020204030204" pitchFamily="34" charset="0"/>
                  </a:rPr>
                  <a:t> es el parámetro de regularización.</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54034" y="1297577"/>
                <a:ext cx="3584666" cy="5160313"/>
              </a:xfrm>
              <a:blipFill>
                <a:blip r:embed="rId2"/>
                <a:stretch>
                  <a:fillRect l="-3061" t="-236" r="-2891"/>
                </a:stretch>
              </a:blipFill>
            </p:spPr>
            <p:txBody>
              <a:bodyPr/>
              <a:lstStyle/>
              <a:p>
                <a:r>
                  <a:rPr lang="es-ES">
                    <a:noFill/>
                  </a:rPr>
                  <a:t> </a:t>
                </a:r>
              </a:p>
            </p:txBody>
          </p:sp>
        </mc:Fallback>
      </mc:AlternateContent>
      <p:sp>
        <p:nvSpPr>
          <p:cNvPr id="7" name="CuadroTexto 6">
            <a:extLst>
              <a:ext uri="{FF2B5EF4-FFF2-40B4-BE49-F238E27FC236}">
                <a16:creationId xmlns:a16="http://schemas.microsoft.com/office/drawing/2014/main" id="{6B076C0B-BF08-1B9F-ACA1-6E276A07BFB6}"/>
              </a:ext>
            </a:extLst>
          </p:cNvPr>
          <p:cNvSpPr txBox="1"/>
          <p:nvPr/>
        </p:nvSpPr>
        <p:spPr>
          <a:xfrm>
            <a:off x="1254034" y="6457890"/>
            <a:ext cx="7829613" cy="400110"/>
          </a:xfrm>
          <a:prstGeom prst="rect">
            <a:avLst/>
          </a:prstGeom>
          <a:noFill/>
        </p:spPr>
        <p:txBody>
          <a:bodyPr wrap="square">
            <a:spAutoFit/>
          </a:bodyPr>
          <a:lstStyle/>
          <a:p>
            <a:r>
              <a:rPr lang="es-ES" sz="1000" baseline="30000" dirty="0">
                <a:latin typeface="Calibri" panose="020F0502020204030204" pitchFamily="34" charset="0"/>
                <a:ea typeface="Calibri" panose="020F0502020204030204" pitchFamily="34" charset="0"/>
                <a:cs typeface="Calibri" panose="020F0502020204030204" pitchFamily="34" charset="0"/>
              </a:rPr>
              <a:t>1</a:t>
            </a:r>
            <a:r>
              <a:rPr lang="es-E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Girosi</a:t>
            </a:r>
            <a:r>
              <a:rPr lang="en-US" sz="1000" dirty="0">
                <a:latin typeface="Calibri" panose="020F0502020204030204" pitchFamily="34" charset="0"/>
                <a:ea typeface="Calibri" panose="020F0502020204030204" pitchFamily="34" charset="0"/>
                <a:cs typeface="Calibri" panose="020F0502020204030204" pitchFamily="34" charset="0"/>
              </a:rPr>
              <a:t>, F., Jones, M., &amp; </a:t>
            </a:r>
            <a:r>
              <a:rPr lang="en-US" sz="1000" dirty="0" err="1">
                <a:latin typeface="Calibri" panose="020F0502020204030204" pitchFamily="34" charset="0"/>
                <a:ea typeface="Calibri" panose="020F0502020204030204" pitchFamily="34" charset="0"/>
                <a:cs typeface="Calibri" panose="020F0502020204030204" pitchFamily="34" charset="0"/>
              </a:rPr>
              <a:t>Poggio</a:t>
            </a:r>
            <a:r>
              <a:rPr lang="en-US" sz="1000" dirty="0">
                <a:latin typeface="Calibri" panose="020F0502020204030204" pitchFamily="34" charset="0"/>
                <a:ea typeface="Calibri" panose="020F0502020204030204" pitchFamily="34" charset="0"/>
                <a:cs typeface="Calibri" panose="020F0502020204030204" pitchFamily="34" charset="0"/>
              </a:rPr>
              <a:t>, T. (1995).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Regularization Theory and Neural Networks Architectures</a:t>
            </a:r>
            <a:r>
              <a:rPr lang="en-US" sz="1000" dirty="0">
                <a:latin typeface="Calibri" panose="020F0502020204030204" pitchFamily="34" charset="0"/>
                <a:ea typeface="Calibri" panose="020F0502020204030204" pitchFamily="34" charset="0"/>
                <a:cs typeface="Calibri" panose="020F0502020204030204" pitchFamily="34" charset="0"/>
              </a:rPr>
              <a:t>. Neural Computation, 7(2), 219–269.</a:t>
            </a:r>
          </a:p>
          <a:p>
            <a:r>
              <a:rPr lang="en-US" sz="1000" baseline="30000" dirty="0">
                <a:latin typeface="Calibri" panose="020F0502020204030204" pitchFamily="34" charset="0"/>
                <a:ea typeface="Calibri" panose="020F0502020204030204" pitchFamily="34" charset="0"/>
                <a:cs typeface="Calibri" panose="020F0502020204030204" pitchFamily="34" charset="0"/>
              </a:rPr>
              <a:t>2</a:t>
            </a:r>
            <a:r>
              <a:rPr lang="en-US" sz="1000" dirty="0">
                <a:latin typeface="Calibri" panose="020F0502020204030204" pitchFamily="34" charset="0"/>
                <a:ea typeface="Calibri" panose="020F0502020204030204" pitchFamily="34" charset="0"/>
                <a:cs typeface="Calibri" panose="020F0502020204030204" pitchFamily="34" charset="0"/>
              </a:rPr>
              <a:t> Tikhonov, A. N. (1963).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On the solution of ill-posed problems and the method of regularization</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Dokl</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Akad</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Nauk</a:t>
            </a:r>
            <a:r>
              <a:rPr lang="en-US" sz="1000" dirty="0">
                <a:latin typeface="Calibri" panose="020F0502020204030204" pitchFamily="34" charset="0"/>
                <a:ea typeface="Calibri" panose="020F0502020204030204" pitchFamily="34" charset="0"/>
                <a:cs typeface="Calibri" panose="020F0502020204030204" pitchFamily="34" charset="0"/>
              </a:rPr>
              <a:t> SSSR, 151(3).</a:t>
            </a:r>
            <a:endParaRPr lang="es-ES" sz="1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FD4C4F0B-EDFC-4D64-95BE-4D8D2A1D14CC}"/>
              </a:ext>
            </a:extLst>
          </p:cNvPr>
          <p:cNvPicPr>
            <a:picLocks noChangeAspect="1"/>
          </p:cNvPicPr>
          <p:nvPr/>
        </p:nvPicPr>
        <p:blipFill>
          <a:blip r:embed="rId5"/>
          <a:stretch>
            <a:fillRect/>
          </a:stretch>
        </p:blipFill>
        <p:spPr>
          <a:xfrm>
            <a:off x="4991100" y="2081478"/>
            <a:ext cx="4092547" cy="978503"/>
          </a:xfrm>
          <a:prstGeom prst="rect">
            <a:avLst/>
          </a:prstGeom>
        </p:spPr>
      </p:pic>
    </p:spTree>
    <p:extLst>
      <p:ext uri="{BB962C8B-B14F-4D97-AF65-F5344CB8AC3E}">
        <p14:creationId xmlns:p14="http://schemas.microsoft.com/office/powerpoint/2010/main" val="239756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4268D193-C65D-4687-5B39-CFBD3AC41AF4}"/>
              </a:ext>
            </a:extLst>
          </p:cNvPr>
          <p:cNvSpPr>
            <a:spLocks noGrp="1"/>
          </p:cNvSpPr>
          <p:nvPr>
            <p:ph sz="half" idx="2"/>
          </p:nvPr>
        </p:nvSpPr>
        <p:spPr/>
        <p:txBody>
          <a:bodyPr/>
          <a:lstStyle/>
          <a:p>
            <a:pPr marL="0" indent="0">
              <a:buNone/>
            </a:pPr>
            <a:r>
              <a:rPr lang="es-MX" dirty="0"/>
              <a:t> </a:t>
            </a:r>
          </a:p>
        </p:txBody>
      </p:sp>
      <p:sp>
        <p:nvSpPr>
          <p:cNvPr id="2" name="Título 1"/>
          <p:cNvSpPr>
            <a:spLocks noGrp="1"/>
          </p:cNvSpPr>
          <p:nvPr>
            <p:ph type="title"/>
          </p:nvPr>
        </p:nvSpPr>
        <p:spPr>
          <a:xfrm>
            <a:off x="1371600" y="609600"/>
            <a:ext cx="7086600" cy="470263"/>
          </a:xfrm>
        </p:spPr>
        <p:txBody>
          <a:bodyPr/>
          <a:lstStyle/>
          <a:p>
            <a:r>
              <a:rPr lang="es-MX" sz="3600" dirty="0">
                <a:latin typeface="Calibri" panose="020F0502020204030204" pitchFamily="34" charset="0"/>
                <a:cs typeface="Calibri" panose="020F0502020204030204" pitchFamily="34" charset="0"/>
              </a:rPr>
              <a:t>Regularización de </a:t>
            </a:r>
            <a:r>
              <a:rPr lang="es-MX" sz="3600" noProof="1">
                <a:latin typeface="Calibri" panose="020F0502020204030204" pitchFamily="34" charset="0"/>
                <a:cs typeface="Calibri" panose="020F0502020204030204" pitchFamily="34" charset="0"/>
              </a:rPr>
              <a:t>Tikhonov</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54034" y="1297577"/>
                <a:ext cx="3584666" cy="5286103"/>
              </a:xfrm>
            </p:spPr>
            <p:txBody>
              <a:bodyPr lIns="36000" tIns="0" rIns="36000" bIns="36000">
                <a:normAutofit lnSpcReduction="10000"/>
              </a:bodyPr>
              <a:lstStyle/>
              <a:p>
                <a:pPr marL="0" indent="0" algn="just">
                  <a:buNone/>
                </a:pPr>
                <a:r>
                  <a:rPr lang="es-MX" sz="1400" dirty="0">
                    <a:latin typeface="Calibri" panose="020F0502020204030204" pitchFamily="34" charset="0"/>
                    <a:cs typeface="Calibri" panose="020F0502020204030204" pitchFamily="34" charset="0"/>
                  </a:rPr>
                  <a:t>Existen técnicas para controlar el sesgo y la varianza de un modelo llamadas </a:t>
                </a:r>
                <a:r>
                  <a:rPr lang="es-MX" sz="1400" dirty="0">
                    <a:solidFill>
                      <a:srgbClr val="002060"/>
                    </a:solidFill>
                    <a:latin typeface="Calibri" panose="020F0502020204030204" pitchFamily="34" charset="0"/>
                    <a:cs typeface="Calibri" panose="020F0502020204030204" pitchFamily="34" charset="0"/>
                  </a:rPr>
                  <a:t>estabilización estructural</a:t>
                </a:r>
                <a:r>
                  <a:rPr lang="es-MX" sz="1400" dirty="0">
                    <a:latin typeface="Calibri" panose="020F0502020204030204" pitchFamily="34" charset="0"/>
                    <a:cs typeface="Calibri" panose="020F0502020204030204" pitchFamily="34" charset="0"/>
                  </a:rPr>
                  <a:t> y </a:t>
                </a:r>
                <a:r>
                  <a:rPr lang="es-MX" sz="1400" dirty="0">
                    <a:solidFill>
                      <a:srgbClr val="002060"/>
                    </a:solidFill>
                    <a:latin typeface="Calibri" panose="020F0502020204030204" pitchFamily="34" charset="0"/>
                    <a:cs typeface="Calibri" panose="020F0502020204030204" pitchFamily="34" charset="0"/>
                  </a:rPr>
                  <a:t>regularización</a:t>
                </a:r>
                <a:r>
                  <a:rPr lang="es-MX" sz="1400" dirty="0">
                    <a:latin typeface="Calibri" panose="020F0502020204030204" pitchFamily="34" charset="0"/>
                    <a:cs typeface="Calibri" panose="020F0502020204030204" pitchFamily="34" charset="0"/>
                  </a:rPr>
                  <a:t> respectivamente. La primera involucra el ajuste del número de parámetros del modelo como manera de controlar los grados de libertad. En el caso de una red neuronal, esto se hace variando el número de unidades ocultas o eliminando pesos individuales de una red sobredimensionada. En contraste, la </a:t>
                </a:r>
                <a:r>
                  <a:rPr lang="es-MX" sz="1400" dirty="0">
                    <a:solidFill>
                      <a:srgbClr val="002060"/>
                    </a:solidFill>
                    <a:latin typeface="Calibri" panose="020F0502020204030204" pitchFamily="34" charset="0"/>
                    <a:cs typeface="Calibri" panose="020F0502020204030204" pitchFamily="34" charset="0"/>
                  </a:rPr>
                  <a:t>regularización</a:t>
                </a:r>
                <a:r>
                  <a:rPr lang="es-MX" sz="1400" dirty="0">
                    <a:latin typeface="Calibri" panose="020F0502020204030204" pitchFamily="34" charset="0"/>
                    <a:cs typeface="Calibri" panose="020F0502020204030204" pitchFamily="34" charset="0"/>
                  </a:rPr>
                  <a:t> hace uso de un modelo relativamente flexible, y controla la varianza agregando un término de penalización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Calibri" panose="020F0502020204030204" pitchFamily="34" charset="0"/>
                      </a:rPr>
                      <m:t>Ω</m:t>
                    </m:r>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1" i="1" smtClean="0">
                        <a:latin typeface="Cambria Math" panose="02040503050406030204" pitchFamily="18" charset="0"/>
                        <a:ea typeface="Cambria Math" panose="02040503050406030204" pitchFamily="18" charset="0"/>
                        <a:cs typeface="Calibri" panose="020F0502020204030204" pitchFamily="34" charset="0"/>
                      </a:rPr>
                      <m:t>𝒚</m:t>
                    </m:r>
                    <m:r>
                      <a:rPr lang="es-MX" sz="1400" b="0" i="1" smtClean="0">
                        <a:latin typeface="Cambria Math" panose="02040503050406030204" pitchFamily="18" charset="0"/>
                        <a:ea typeface="Cambria Math" panose="02040503050406030204" pitchFamily="18" charset="0"/>
                        <a:cs typeface="Calibri" panose="020F0502020204030204" pitchFamily="34" charset="0"/>
                      </a:rPr>
                      <m:t>)</m:t>
                    </m:r>
                  </m:oMath>
                </a14:m>
                <a:r>
                  <a:rPr lang="es-MX" sz="1400" dirty="0">
                    <a:latin typeface="Calibri" panose="020F0502020204030204" pitchFamily="34" charset="0"/>
                    <a:cs typeface="Calibri" panose="020F0502020204030204" pitchFamily="34" charset="0"/>
                  </a:rPr>
                  <a:t> al error:</a:t>
                </a:r>
              </a:p>
              <a:p>
                <a:pPr marL="0" indent="0" algn="just">
                  <a:buNone/>
                </a:pPr>
                <a14:m>
                  <m:oMathPara xmlns:m="http://schemas.openxmlformats.org/officeDocument/2006/math">
                    <m:oMathParaPr>
                      <m:jc m:val="centerGroup"/>
                    </m:oMathParaPr>
                    <m:oMath xmlns:m="http://schemas.openxmlformats.org/officeDocument/2006/math">
                      <m:acc>
                        <m:accPr>
                          <m:chr m:val="̃"/>
                          <m:ctrlPr>
                            <a:rPr lang="es-MX" sz="1400" b="0" i="1" smtClean="0">
                              <a:latin typeface="Cambria Math" panose="02040503050406030204" pitchFamily="18" charset="0"/>
                              <a:cs typeface="Calibri" panose="020F0502020204030204" pitchFamily="34" charset="0"/>
                            </a:rPr>
                          </m:ctrlPr>
                        </m:accPr>
                        <m:e>
                          <m:r>
                            <a:rPr lang="es-MX" sz="1400" b="0" i="1" smtClean="0">
                              <a:latin typeface="Cambria Math" panose="02040503050406030204" pitchFamily="18" charset="0"/>
                              <a:cs typeface="Calibri" panose="020F0502020204030204" pitchFamily="34" charset="0"/>
                            </a:rPr>
                            <m:t>𝐸</m:t>
                          </m:r>
                        </m:e>
                      </m:acc>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𝐸</m:t>
                      </m:r>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ea typeface="Cambria Math" panose="02040503050406030204" pitchFamily="18" charset="0"/>
                          <a:cs typeface="Calibri" panose="020F0502020204030204" pitchFamily="34" charset="0"/>
                        </a:rPr>
                        <m:t>𝜆</m:t>
                      </m:r>
                      <m:r>
                        <m:rPr>
                          <m:sty m:val="p"/>
                        </m:rPr>
                        <a:rPr lang="el-GR" sz="1400" i="1">
                          <a:latin typeface="Cambria Math" panose="02040503050406030204" pitchFamily="18" charset="0"/>
                          <a:ea typeface="Cambria Math" panose="02040503050406030204" pitchFamily="18" charset="0"/>
                          <a:cs typeface="Calibri" panose="020F0502020204030204" pitchFamily="34" charset="0"/>
                        </a:rPr>
                        <m:t>Ω</m:t>
                      </m:r>
                      <m:r>
                        <a:rPr lang="es-MX" sz="1400" i="1">
                          <a:latin typeface="Cambria Math" panose="02040503050406030204" pitchFamily="18" charset="0"/>
                          <a:ea typeface="Cambria Math" panose="02040503050406030204" pitchFamily="18" charset="0"/>
                          <a:cs typeface="Calibri" panose="020F0502020204030204" pitchFamily="34" charset="0"/>
                        </a:rPr>
                        <m:t>(</m:t>
                      </m:r>
                      <m:r>
                        <a:rPr lang="es-MX" sz="1400" b="1" i="1">
                          <a:latin typeface="Cambria Math" panose="02040503050406030204" pitchFamily="18" charset="0"/>
                          <a:ea typeface="Cambria Math" panose="02040503050406030204" pitchFamily="18" charset="0"/>
                          <a:cs typeface="Calibri" panose="020F0502020204030204" pitchFamily="34" charset="0"/>
                        </a:rPr>
                        <m:t>𝒚</m:t>
                      </m:r>
                      <m:r>
                        <a:rPr lang="es-MX" sz="1400" i="1">
                          <a:latin typeface="Cambria Math" panose="02040503050406030204" pitchFamily="18" charset="0"/>
                          <a:ea typeface="Cambria Math" panose="02040503050406030204" pitchFamily="18" charset="0"/>
                          <a:cs typeface="Calibri" panose="020F0502020204030204" pitchFamily="34" charset="0"/>
                        </a:rPr>
                        <m:t>)</m:t>
                      </m:r>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donde </a:t>
                </a:r>
                <a14:m>
                  <m:oMath xmlns:m="http://schemas.openxmlformats.org/officeDocument/2006/math">
                    <m:r>
                      <a:rPr lang="es-MX" sz="1400" b="0" i="1" smtClean="0">
                        <a:latin typeface="Cambria Math" panose="02040503050406030204" pitchFamily="18" charset="0"/>
                        <a:ea typeface="Cambria Math" panose="02040503050406030204" pitchFamily="18" charset="0"/>
                        <a:cs typeface="Calibri" panose="020F0502020204030204" pitchFamily="34" charset="0"/>
                      </a:rPr>
                      <m:t>𝜆</m:t>
                    </m:r>
                  </m:oMath>
                </a14:m>
                <a:r>
                  <a:rPr lang="es-MX" sz="1400" dirty="0">
                    <a:latin typeface="Calibri" panose="020F0502020204030204" pitchFamily="34" charset="0"/>
                    <a:cs typeface="Calibri" panose="020F0502020204030204" pitchFamily="34" charset="0"/>
                  </a:rPr>
                  <a:t> controla el compromiso entre sesgo y varianza.</a:t>
                </a:r>
              </a:p>
              <a:p>
                <a:pPr marL="0" indent="0" algn="just">
                  <a:buNone/>
                </a:pPr>
                <a:r>
                  <a:rPr lang="es-MX" sz="1400" dirty="0">
                    <a:latin typeface="Calibri" panose="020F0502020204030204" pitchFamily="34" charset="0"/>
                    <a:cs typeface="Calibri" panose="020F0502020204030204" pitchFamily="34" charset="0"/>
                  </a:rPr>
                  <a:t>La clase de regularizadores de Tikhonov</a:t>
                </a:r>
                <a:r>
                  <a:rPr lang="es-MX" sz="1400" baseline="30000" dirty="0">
                    <a:latin typeface="Calibri" panose="020F0502020204030204" pitchFamily="34" charset="0"/>
                    <a:cs typeface="Calibri" panose="020F0502020204030204" pitchFamily="34" charset="0"/>
                  </a:rPr>
                  <a:t>2</a:t>
                </a:r>
                <a:r>
                  <a:rPr lang="es-MX" sz="1400" dirty="0">
                    <a:latin typeface="Calibri" panose="020F0502020204030204" pitchFamily="34" charset="0"/>
                    <a:cs typeface="Calibri" panose="020F0502020204030204" pitchFamily="34" charset="0"/>
                  </a:rPr>
                  <a:t> toma la forma:</a:t>
                </a:r>
              </a:p>
              <a:p>
                <a:pPr marL="0" indent="0" algn="just">
                  <a:buNone/>
                </a:pPr>
                <a14:m>
                  <m:oMathPara xmlns:m="http://schemas.openxmlformats.org/officeDocument/2006/math">
                    <m:oMathParaPr>
                      <m:jc m:val="centerGroup"/>
                    </m:oMathParaPr>
                    <m:oMath xmlns:m="http://schemas.openxmlformats.org/officeDocument/2006/math">
                      <m:r>
                        <m:rPr>
                          <m:sty m:val="p"/>
                        </m:rPr>
                        <a:rPr lang="el-GR" sz="1400" i="1">
                          <a:latin typeface="Cambria Math" panose="02040503050406030204" pitchFamily="18" charset="0"/>
                          <a:ea typeface="Cambria Math" panose="02040503050406030204" pitchFamily="18" charset="0"/>
                          <a:cs typeface="Calibri" panose="020F0502020204030204" pitchFamily="34" charset="0"/>
                        </a:rPr>
                        <m:t>Ω</m:t>
                      </m:r>
                      <m:d>
                        <m:dPr>
                          <m:ctrlPr>
                            <a:rPr lang="es-MX" sz="1400" i="1">
                              <a:latin typeface="Cambria Math" panose="02040503050406030204" pitchFamily="18" charset="0"/>
                              <a:ea typeface="Cambria Math" panose="02040503050406030204" pitchFamily="18" charset="0"/>
                              <a:cs typeface="Calibri" panose="020F0502020204030204" pitchFamily="34" charset="0"/>
                            </a:rPr>
                          </m:ctrlPr>
                        </m:dPr>
                        <m:e>
                          <m:r>
                            <a:rPr lang="es-MX" sz="1400" b="1" i="1">
                              <a:latin typeface="Cambria Math" panose="02040503050406030204" pitchFamily="18" charset="0"/>
                              <a:ea typeface="Cambria Math" panose="02040503050406030204" pitchFamily="18" charset="0"/>
                              <a:cs typeface="Calibri" panose="020F0502020204030204" pitchFamily="34" charset="0"/>
                            </a:rPr>
                            <m:t>𝒚</m:t>
                          </m:r>
                        </m:e>
                      </m:d>
                      <m:r>
                        <a:rPr lang="es-MX" sz="1400" b="0" i="1" smtClean="0">
                          <a:latin typeface="Cambria Math" panose="02040503050406030204" pitchFamily="18" charset="0"/>
                          <a:ea typeface="Cambria Math" panose="02040503050406030204" pitchFamily="18" charset="0"/>
                          <a:cs typeface="Calibri" panose="020F0502020204030204" pitchFamily="34" charset="0"/>
                        </a:rPr>
                        <m:t>=</m:t>
                      </m:r>
                      <m:nary>
                        <m:naryPr>
                          <m:chr m:val="∑"/>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es-MX" sz="1400" b="0" i="1" smtClean="0">
                              <a:latin typeface="Cambria Math" panose="02040503050406030204" pitchFamily="18" charset="0"/>
                              <a:ea typeface="Cambria Math" panose="02040503050406030204" pitchFamily="18" charset="0"/>
                              <a:cs typeface="Calibri" panose="020F0502020204030204" pitchFamily="34" charset="0"/>
                            </a:rPr>
                            <m:t>𝑟</m:t>
                          </m:r>
                          <m:r>
                            <a:rPr lang="es-MX" sz="1400" b="0" i="1" smtClean="0">
                              <a:latin typeface="Cambria Math" panose="02040503050406030204" pitchFamily="18" charset="0"/>
                              <a:ea typeface="Cambria Math" panose="02040503050406030204" pitchFamily="18" charset="0"/>
                              <a:cs typeface="Calibri" panose="020F0502020204030204" pitchFamily="34" charset="0"/>
                            </a:rPr>
                            <m:t>=0</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𝑅</m:t>
                          </m:r>
                        </m:sup>
                        <m:e>
                          <m:nary>
                            <m:naryPr>
                              <m:limLoc m:val="undOv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4"/>
                                </m:rPr>
                                <a:rPr lang="es-MX" sz="1400" b="0" i="1" smtClean="0">
                                  <a:latin typeface="Cambria Math" panose="02040503050406030204" pitchFamily="18" charset="0"/>
                                  <a:ea typeface="Cambria Math" panose="02040503050406030204" pitchFamily="18" charset="0"/>
                                  <a:cs typeface="Calibri" panose="020F0502020204030204" pitchFamily="34" charset="0"/>
                                </a:rPr>
                                <m:t>𝑎</m:t>
                              </m:r>
                            </m:sub>
                            <m:sup>
                              <m:r>
                                <a:rPr lang="es-MX" sz="1400" b="0" i="1" smtClean="0">
                                  <a:latin typeface="Cambria Math" panose="02040503050406030204" pitchFamily="18" charset="0"/>
                                  <a:ea typeface="Cambria Math" panose="02040503050406030204" pitchFamily="18" charset="0"/>
                                  <a:cs typeface="Calibri" panose="020F0502020204030204" pitchFamily="34" charset="0"/>
                                </a:rPr>
                                <m:t>𝑏</m:t>
                              </m:r>
                            </m:sup>
                            <m:e>
                              <m:sSub>
                                <m:sSub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ea typeface="Cambria Math" panose="02040503050406030204" pitchFamily="18" charset="0"/>
                                      <a:cs typeface="Calibri" panose="020F0502020204030204" pitchFamily="34" charset="0"/>
                                    </a:rPr>
                                    <m:t>h</m:t>
                                  </m:r>
                                </m:e>
                                <m:sub>
                                  <m:r>
                                    <a:rPr lang="es-MX" sz="1400" b="0" i="1" smtClean="0">
                                      <a:latin typeface="Cambria Math" panose="02040503050406030204" pitchFamily="18" charset="0"/>
                                      <a:ea typeface="Cambria Math" panose="02040503050406030204" pitchFamily="18" charset="0"/>
                                      <a:cs typeface="Calibri" panose="020F0502020204030204" pitchFamily="34" charset="0"/>
                                    </a:rPr>
                                    <m:t>𝑟</m:t>
                                  </m:r>
                                </m:sub>
                              </m:sSub>
                              <m:d>
                                <m:d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dPr>
                                <m:e>
                                  <m:r>
                                    <a:rPr lang="es-MX" sz="1400" b="0" i="1" smtClean="0">
                                      <a:latin typeface="Cambria Math" panose="02040503050406030204" pitchFamily="18" charset="0"/>
                                      <a:ea typeface="Cambria Math" panose="02040503050406030204" pitchFamily="18" charset="0"/>
                                      <a:cs typeface="Calibri" panose="020F0502020204030204" pitchFamily="34" charset="0"/>
                                    </a:rPr>
                                    <m:t>𝑥</m:t>
                                  </m:r>
                                </m:e>
                              </m:d>
                              <m:sSup>
                                <m:s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dPr>
                                    <m:e>
                                      <m:f>
                                        <m:f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ea typeface="Cambria Math" panose="02040503050406030204" pitchFamily="18" charset="0"/>
                                                  <a:cs typeface="Calibri" panose="020F0502020204030204" pitchFamily="34" charset="0"/>
                                                </a:rPr>
                                                <m:t>𝑑</m:t>
                                              </m:r>
                                            </m:e>
                                            <m:sup>
                                              <m:r>
                                                <a:rPr lang="es-MX" sz="1400" b="0" i="1" smtClean="0">
                                                  <a:latin typeface="Cambria Math" panose="02040503050406030204" pitchFamily="18" charset="0"/>
                                                  <a:ea typeface="Cambria Math" panose="02040503050406030204" pitchFamily="18" charset="0"/>
                                                  <a:cs typeface="Calibri" panose="020F0502020204030204" pitchFamily="34" charset="0"/>
                                                </a:rPr>
                                                <m:t>𝑟</m:t>
                                              </m:r>
                                            </m:sup>
                                          </m:sSup>
                                          <m:r>
                                            <a:rPr lang="es-MX" sz="1400" b="0" i="1" smtClean="0">
                                              <a:latin typeface="Cambria Math" panose="02040503050406030204" pitchFamily="18" charset="0"/>
                                              <a:ea typeface="Cambria Math" panose="02040503050406030204" pitchFamily="18" charset="0"/>
                                              <a:cs typeface="Calibri" panose="020F0502020204030204" pitchFamily="34" charset="0"/>
                                            </a:rPr>
                                            <m:t>𝑦</m:t>
                                          </m:r>
                                        </m:num>
                                        <m:den>
                                          <m:r>
                                            <a:rPr lang="es-MX" sz="1400" b="0" i="1" smtClean="0">
                                              <a:latin typeface="Cambria Math" panose="02040503050406030204" pitchFamily="18" charset="0"/>
                                              <a:ea typeface="Cambria Math" panose="02040503050406030204" pitchFamily="18" charset="0"/>
                                              <a:cs typeface="Calibri" panose="020F0502020204030204" pitchFamily="34" charset="0"/>
                                            </a:rPr>
                                            <m:t>𝑑</m:t>
                                          </m:r>
                                          <m:sSup>
                                            <m:sSupPr>
                                              <m:ctrlPr>
                                                <a:rPr lang="es-MX" sz="1400" b="0" i="1" smtClean="0">
                                                  <a:latin typeface="Cambria Math" panose="02040503050406030204" pitchFamily="18" charset="0"/>
                                                  <a:ea typeface="Cambria Math" panose="02040503050406030204" pitchFamily="18" charset="0"/>
                                                  <a:cs typeface="Calibri" panose="020F0502020204030204" pitchFamily="34" charset="0"/>
                                                </a:rPr>
                                              </m:ctrlPr>
                                            </m:sSupPr>
                                            <m:e>
                                              <m:r>
                                                <a:rPr lang="es-MX" sz="1400" b="0" i="1" smtClean="0">
                                                  <a:latin typeface="Cambria Math" panose="02040503050406030204" pitchFamily="18" charset="0"/>
                                                  <a:ea typeface="Cambria Math" panose="02040503050406030204" pitchFamily="18" charset="0"/>
                                                  <a:cs typeface="Calibri" panose="020F0502020204030204" pitchFamily="34" charset="0"/>
                                                </a:rPr>
                                                <m:t>𝑥</m:t>
                                              </m:r>
                                            </m:e>
                                            <m:sup>
                                              <m:r>
                                                <a:rPr lang="es-MX" sz="1400" b="0" i="1" smtClean="0">
                                                  <a:latin typeface="Cambria Math" panose="02040503050406030204" pitchFamily="18" charset="0"/>
                                                  <a:ea typeface="Cambria Math" panose="02040503050406030204" pitchFamily="18" charset="0"/>
                                                  <a:cs typeface="Calibri" panose="020F0502020204030204" pitchFamily="34" charset="0"/>
                                                </a:rPr>
                                                <m:t>𝑟</m:t>
                                              </m:r>
                                            </m:sup>
                                          </m:sSup>
                                        </m:den>
                                      </m:f>
                                    </m:e>
                                  </m:d>
                                </m:e>
                                <m:sup>
                                  <m:r>
                                    <a:rPr lang="es-MX" sz="1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es-MX" sz="1400" b="0" i="1" smtClean="0">
                                  <a:latin typeface="Cambria Math" panose="02040503050406030204" pitchFamily="18" charset="0"/>
                                  <a:ea typeface="Cambria Math" panose="02040503050406030204" pitchFamily="18" charset="0"/>
                                  <a:cs typeface="Calibri" panose="020F0502020204030204" pitchFamily="34" charset="0"/>
                                </a:rPr>
                                <m:t>𝑑𝑥</m:t>
                              </m:r>
                            </m:e>
                          </m:nary>
                        </m:e>
                      </m:nary>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donde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h</m:t>
                        </m:r>
                      </m:e>
                      <m:sub>
                        <m:r>
                          <a:rPr lang="es-MX" sz="1400" b="0" i="1" smtClean="0">
                            <a:latin typeface="Cambria Math" panose="02040503050406030204" pitchFamily="18" charset="0"/>
                            <a:cs typeface="Calibri" panose="020F0502020204030204" pitchFamily="34" charset="0"/>
                          </a:rPr>
                          <m:t>𝑟</m:t>
                        </m:r>
                      </m:sub>
                    </m:sSub>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𝑥</m:t>
                    </m:r>
                    <m:r>
                      <a:rPr lang="es-MX" sz="1400" b="0" i="1" smtClean="0">
                        <a:latin typeface="Cambria Math" panose="02040503050406030204" pitchFamily="18" charset="0"/>
                        <a:cs typeface="Calibri" panose="020F0502020204030204" pitchFamily="34" charset="0"/>
                      </a:rPr>
                      <m:t>)≥0</m:t>
                    </m:r>
                  </m:oMath>
                </a14:m>
                <a:r>
                  <a:rPr lang="es-MX" sz="1400" dirty="0">
                    <a:latin typeface="Calibri" panose="020F0502020204030204" pitchFamily="34" charset="0"/>
                    <a:cs typeface="Calibri" panose="020F0502020204030204" pitchFamily="34" charset="0"/>
                  </a:rPr>
                  <a:t> para </a:t>
                </a:r>
                <a14:m>
                  <m:oMath xmlns:m="http://schemas.openxmlformats.org/officeDocument/2006/math">
                    <m:r>
                      <a:rPr lang="es-MX" sz="1400" b="0" i="0" smtClean="0">
                        <a:latin typeface="Cambria Math" panose="02040503050406030204" pitchFamily="18" charset="0"/>
                        <a:cs typeface="Calibri" panose="020F0502020204030204" pitchFamily="34" charset="0"/>
                      </a:rPr>
                      <m:t>0</m:t>
                    </m:r>
                    <m:r>
                      <a:rPr 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𝑟</m:t>
                    </m:r>
                    <m:r>
                      <a:rPr lang="es-MX" sz="1400" b="0" i="1" smtClean="0">
                        <a:latin typeface="Cambria Math" panose="02040503050406030204" pitchFamily="18" charset="0"/>
                        <a:cs typeface="Calibri" panose="020F0502020204030204" pitchFamily="34" charset="0"/>
                      </a:rPr>
                      <m:t>&lt;</m:t>
                    </m:r>
                    <m:r>
                      <a:rPr lang="es-MX" sz="1400" b="0" i="1" smtClean="0">
                        <a:latin typeface="Cambria Math" panose="02040503050406030204" pitchFamily="18" charset="0"/>
                        <a:cs typeface="Calibri" panose="020F0502020204030204" pitchFamily="34" charset="0"/>
                      </a:rPr>
                      <m:t>𝑅</m:t>
                    </m:r>
                  </m:oMath>
                </a14:m>
                <a:r>
                  <a:rPr lang="es-MX" sz="1400" dirty="0">
                    <a:latin typeface="Calibri" panose="020F0502020204030204" pitchFamily="34" charset="0"/>
                    <a:cs typeface="Calibri" panose="020F0502020204030204" pitchFamily="34" charset="0"/>
                  </a:rPr>
                  <a:t> y </a:t>
                </a:r>
                <a14:m>
                  <m:oMath xmlns:m="http://schemas.openxmlformats.org/officeDocument/2006/math">
                    <m:sSub>
                      <m:sSubPr>
                        <m:ctrlPr>
                          <a:rPr lang="es-MX" sz="1400" i="1">
                            <a:latin typeface="Cambria Math" panose="02040503050406030204" pitchFamily="18" charset="0"/>
                            <a:cs typeface="Calibri" panose="020F0502020204030204" pitchFamily="34" charset="0"/>
                          </a:rPr>
                        </m:ctrlPr>
                      </m:sSubPr>
                      <m:e>
                        <m:r>
                          <a:rPr lang="es-MX" sz="1400" i="1">
                            <a:latin typeface="Cambria Math" panose="02040503050406030204" pitchFamily="18" charset="0"/>
                            <a:cs typeface="Calibri" panose="020F0502020204030204" pitchFamily="34" charset="0"/>
                          </a:rPr>
                          <m:t>h</m:t>
                        </m:r>
                      </m:e>
                      <m:sub>
                        <m:r>
                          <a:rPr lang="es-MX" sz="1400" b="0" i="1" smtClean="0">
                            <a:latin typeface="Cambria Math" panose="02040503050406030204" pitchFamily="18" charset="0"/>
                            <a:cs typeface="Calibri" panose="020F0502020204030204" pitchFamily="34" charset="0"/>
                          </a:rPr>
                          <m:t>𝑅</m:t>
                        </m:r>
                      </m:sub>
                    </m:sSub>
                    <m:d>
                      <m:dPr>
                        <m:ctrlPr>
                          <a:rPr lang="es-MX" sz="1400" i="1">
                            <a:latin typeface="Cambria Math" panose="02040503050406030204" pitchFamily="18" charset="0"/>
                            <a:cs typeface="Calibri" panose="020F0502020204030204" pitchFamily="34" charset="0"/>
                          </a:rPr>
                        </m:ctrlPr>
                      </m:dPr>
                      <m:e>
                        <m:r>
                          <a:rPr lang="es-MX" sz="1400" i="1">
                            <a:latin typeface="Cambria Math" panose="02040503050406030204" pitchFamily="18" charset="0"/>
                            <a:cs typeface="Calibri" panose="020F0502020204030204" pitchFamily="34" charset="0"/>
                          </a:rPr>
                          <m:t>𝑥</m:t>
                        </m:r>
                      </m:e>
                    </m:d>
                    <m:r>
                      <a:rPr lang="es-MX" sz="1400" b="0" i="1" smtClean="0">
                        <a:latin typeface="Cambria Math" panose="02040503050406030204" pitchFamily="18" charset="0"/>
                        <a:cs typeface="Calibri" panose="020F0502020204030204" pitchFamily="34" charset="0"/>
                      </a:rPr>
                      <m:t>&gt;</m:t>
                    </m:r>
                    <m:r>
                      <a:rPr lang="es-MX" sz="1400" i="1">
                        <a:latin typeface="Cambria Math" panose="02040503050406030204" pitchFamily="18" charset="0"/>
                        <a:cs typeface="Calibri" panose="020F0502020204030204" pitchFamily="34" charset="0"/>
                      </a:rPr>
                      <m:t>0</m:t>
                    </m:r>
                  </m:oMath>
                </a14:m>
                <a:r>
                  <a:rPr lang="es-MX" sz="1400" dirty="0">
                    <a:latin typeface="Calibri" panose="020F0502020204030204" pitchFamily="34" charset="0"/>
                    <a:cs typeface="Calibri" panose="020F0502020204030204" pitchFamily="34" charset="0"/>
                  </a:rPr>
                  <a:t>.</a:t>
                </a:r>
              </a:p>
              <a:p>
                <a:pPr marL="0" indent="0" algn="just">
                  <a:buNone/>
                </a:pPr>
                <a:r>
                  <a:rPr lang="es-MX" sz="1400" dirty="0">
                    <a:ea typeface="Cambria Math" panose="02040503050406030204" pitchFamily="18" charset="0"/>
                    <a:cs typeface="Calibri" panose="020F0502020204030204" pitchFamily="34" charset="0"/>
                  </a:rPr>
                  <a:t>El término de regularización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cs typeface="Calibri" panose="020F0502020204030204" pitchFamily="34" charset="0"/>
                      </a:rPr>
                      <m:t>Ω</m:t>
                    </m:r>
                    <m:d>
                      <m:dPr>
                        <m:ctrlPr>
                          <a:rPr lang="es-MX" sz="1400" i="1">
                            <a:latin typeface="Cambria Math" panose="02040503050406030204" pitchFamily="18" charset="0"/>
                            <a:ea typeface="Cambria Math" panose="02040503050406030204" pitchFamily="18" charset="0"/>
                            <a:cs typeface="Calibri" panose="020F0502020204030204" pitchFamily="34" charset="0"/>
                          </a:rPr>
                        </m:ctrlPr>
                      </m:dPr>
                      <m:e>
                        <m:r>
                          <a:rPr lang="es-MX" sz="1400" b="1" i="1">
                            <a:latin typeface="Cambria Math" panose="02040503050406030204" pitchFamily="18" charset="0"/>
                            <a:ea typeface="Cambria Math" panose="02040503050406030204" pitchFamily="18" charset="0"/>
                            <a:cs typeface="Calibri" panose="020F0502020204030204" pitchFamily="34" charset="0"/>
                          </a:rPr>
                          <m:t>𝒚</m:t>
                        </m:r>
                      </m:e>
                    </m:d>
                  </m:oMath>
                </a14:m>
                <a:r>
                  <a:rPr lang="es-MX" sz="1400" dirty="0">
                    <a:latin typeface="Calibri" panose="020F0502020204030204" pitchFamily="34" charset="0"/>
                    <a:cs typeface="Calibri" panose="020F0502020204030204" pitchFamily="34" charset="0"/>
                  </a:rPr>
                  <a:t> debe escogerse de manera que tome valores grandes para funciones de alta curvatura</a:t>
                </a:r>
                <a:r>
                  <a:rPr lang="es-MX" sz="1400" baseline="30000" dirty="0">
                    <a:latin typeface="Calibri" panose="020F0502020204030204" pitchFamily="34" charset="0"/>
                    <a:cs typeface="Calibri" panose="020F0502020204030204" pitchFamily="34" charset="0"/>
                  </a:rPr>
                  <a:t>1</a:t>
                </a:r>
                <a:r>
                  <a:rPr lang="es-MX" sz="1400" dirty="0">
                    <a:latin typeface="Calibri" panose="020F0502020204030204" pitchFamily="34" charset="0"/>
                    <a:cs typeface="Calibri" panose="020F0502020204030204" pitchFamily="34" charset="0"/>
                  </a:rPr>
                  <a:t>.</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54034" y="1297577"/>
                <a:ext cx="3584666" cy="5286103"/>
              </a:xfrm>
              <a:blipFill>
                <a:blip r:embed="rId2"/>
                <a:stretch>
                  <a:fillRect l="-2041" t="-1384" r="-2041"/>
                </a:stretch>
              </a:blipFill>
            </p:spPr>
            <p:txBody>
              <a:bodyPr/>
              <a:lstStyle/>
              <a:p>
                <a:r>
                  <a:rPr lang="es-ES">
                    <a:noFill/>
                  </a:rPr>
                  <a:t> </a:t>
                </a:r>
              </a:p>
            </p:txBody>
          </p:sp>
        </mc:Fallback>
      </mc:AlternateContent>
      <p:sp>
        <p:nvSpPr>
          <p:cNvPr id="7" name="CuadroTexto 6">
            <a:extLst>
              <a:ext uri="{FF2B5EF4-FFF2-40B4-BE49-F238E27FC236}">
                <a16:creationId xmlns:a16="http://schemas.microsoft.com/office/drawing/2014/main" id="{C6BE08A4-5099-AB61-264F-FAFD6FCD53CF}"/>
              </a:ext>
            </a:extLst>
          </p:cNvPr>
          <p:cNvSpPr txBox="1"/>
          <p:nvPr/>
        </p:nvSpPr>
        <p:spPr>
          <a:xfrm>
            <a:off x="1254034" y="6583680"/>
            <a:ext cx="6618514" cy="246221"/>
          </a:xfrm>
          <a:prstGeom prst="rect">
            <a:avLst/>
          </a:prstGeom>
          <a:noFill/>
        </p:spPr>
        <p:txBody>
          <a:bodyPr wrap="square">
            <a:spAutoFit/>
          </a:bodyPr>
          <a:lstStyle/>
          <a:p>
            <a:r>
              <a:rPr lang="en-US" sz="1000" baseline="30000" dirty="0">
                <a:latin typeface="Calibri" panose="020F0502020204030204" pitchFamily="34" charset="0"/>
                <a:ea typeface="Calibri" panose="020F0502020204030204" pitchFamily="34" charset="0"/>
                <a:cs typeface="Calibri" panose="020F0502020204030204" pitchFamily="34" charset="0"/>
              </a:rPr>
              <a:t>1</a:t>
            </a:r>
            <a:r>
              <a:rPr lang="en-US" sz="1000" dirty="0">
                <a:latin typeface="Calibri" panose="020F0502020204030204" pitchFamily="34" charset="0"/>
                <a:ea typeface="Calibri" panose="020F0502020204030204" pitchFamily="34" charset="0"/>
                <a:cs typeface="Calibri" panose="020F0502020204030204" pitchFamily="34" charset="0"/>
              </a:rPr>
              <a:t> Bishop, C. M. (1995). </a:t>
            </a:r>
            <a:r>
              <a:rPr lang="en-US"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Training with Noise is Equivalent to Tikhonov Regularization</a:t>
            </a:r>
            <a:r>
              <a:rPr lang="en-US" sz="1000" dirty="0">
                <a:latin typeface="Calibri" panose="020F0502020204030204" pitchFamily="34" charset="0"/>
                <a:ea typeface="Calibri" panose="020F0502020204030204" pitchFamily="34" charset="0"/>
                <a:cs typeface="Calibri" panose="020F0502020204030204" pitchFamily="34" charset="0"/>
              </a:rPr>
              <a:t>. Neural Computation, 7(1), 108–116.</a:t>
            </a:r>
            <a:endParaRPr lang="es-ES" sz="10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F589C5BF-066F-DE20-DF60-E9583E13EE87}"/>
              </a:ext>
            </a:extLst>
          </p:cNvPr>
          <p:cNvPicPr>
            <a:picLocks noChangeAspect="1"/>
          </p:cNvPicPr>
          <p:nvPr/>
        </p:nvPicPr>
        <p:blipFill>
          <a:blip r:embed="rId4"/>
          <a:stretch>
            <a:fillRect/>
          </a:stretch>
        </p:blipFill>
        <p:spPr>
          <a:xfrm>
            <a:off x="5040779" y="2407828"/>
            <a:ext cx="4103221" cy="3045915"/>
          </a:xfrm>
          <a:prstGeom prst="rect">
            <a:avLst/>
          </a:prstGeom>
        </p:spPr>
      </p:pic>
    </p:spTree>
    <p:extLst>
      <p:ext uri="{BB962C8B-B14F-4D97-AF65-F5344CB8AC3E}">
        <p14:creationId xmlns:p14="http://schemas.microsoft.com/office/powerpoint/2010/main" val="110694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4268D193-C65D-4687-5B39-CFBD3AC41AF4}"/>
              </a:ext>
            </a:extLst>
          </p:cNvPr>
          <p:cNvSpPr>
            <a:spLocks noGrp="1"/>
          </p:cNvSpPr>
          <p:nvPr>
            <p:ph sz="half" idx="2"/>
          </p:nvPr>
        </p:nvSpPr>
        <p:spPr/>
        <p:txBody>
          <a:bodyPr/>
          <a:lstStyle/>
          <a:p>
            <a:pPr marL="0" indent="0">
              <a:buNone/>
            </a:pPr>
            <a:r>
              <a:rPr lang="es-MX" dirty="0"/>
              <a:t> </a:t>
            </a:r>
          </a:p>
        </p:txBody>
      </p:sp>
      <p:sp>
        <p:nvSpPr>
          <p:cNvPr id="2" name="Título 1"/>
          <p:cNvSpPr>
            <a:spLocks noGrp="1"/>
          </p:cNvSpPr>
          <p:nvPr>
            <p:ph type="title"/>
          </p:nvPr>
        </p:nvSpPr>
        <p:spPr>
          <a:xfrm>
            <a:off x="1371600" y="609600"/>
            <a:ext cx="7086600" cy="470263"/>
          </a:xfrm>
        </p:spPr>
        <p:txBody>
          <a:bodyPr/>
          <a:lstStyle/>
          <a:p>
            <a:r>
              <a:rPr lang="es-MX" sz="3600" dirty="0">
                <a:latin typeface="Calibri" panose="020F0502020204030204" pitchFamily="34" charset="0"/>
                <a:cs typeface="Calibri" panose="020F0502020204030204" pitchFamily="34" charset="0"/>
              </a:rPr>
              <a:t>Regularización por Podado</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54034" y="1297577"/>
                <a:ext cx="3584666" cy="5286103"/>
              </a:xfrm>
            </p:spPr>
            <p:txBody>
              <a:bodyPr>
                <a:noAutofit/>
              </a:bodyPr>
              <a:lstStyle/>
              <a:p>
                <a:pPr marL="0" indent="0" algn="just">
                  <a:buNone/>
                </a:pPr>
                <a:r>
                  <a:rPr lang="es-MX" sz="1400" dirty="0">
                    <a:latin typeface="Calibri" panose="020F0502020204030204" pitchFamily="34" charset="0"/>
                    <a:cs typeface="Calibri" panose="020F0502020204030204" pitchFamily="34" charset="0"/>
                  </a:rPr>
                  <a:t>Las técnicas de podado</a:t>
                </a:r>
                <a:r>
                  <a:rPr lang="es-MX" sz="1400" baseline="30000" dirty="0">
                    <a:latin typeface="Calibri" panose="020F0502020204030204" pitchFamily="34" charset="0"/>
                    <a:cs typeface="Calibri" panose="020F0502020204030204" pitchFamily="34" charset="0"/>
                  </a:rPr>
                  <a:t>1</a:t>
                </a:r>
                <a:r>
                  <a:rPr lang="es-MX" sz="1400" dirty="0">
                    <a:latin typeface="Calibri" panose="020F0502020204030204" pitchFamily="34" charset="0"/>
                    <a:cs typeface="Calibri" panose="020F0502020204030204" pitchFamily="34" charset="0"/>
                  </a:rPr>
                  <a:t> (</a:t>
                </a:r>
                <a:r>
                  <a:rPr lang="es-MX" sz="1400" noProof="1">
                    <a:latin typeface="Calibri" panose="020F0502020204030204" pitchFamily="34" charset="0"/>
                    <a:cs typeface="Calibri" panose="020F0502020204030204" pitchFamily="34" charset="0"/>
                  </a:rPr>
                  <a:t>pruning</a:t>
                </a:r>
                <a:r>
                  <a:rPr lang="es-MX" sz="1400" dirty="0">
                    <a:latin typeface="Calibri" panose="020F0502020204030204" pitchFamily="34" charset="0"/>
                    <a:cs typeface="Calibri" panose="020F0502020204030204" pitchFamily="34" charset="0"/>
                  </a:rPr>
                  <a:t>) inician con una red grande y luego van removiendo poco a poco los pesos que tienen poca influencia en la función de costo. La mayoría se basan en la </a:t>
                </a:r>
                <a:r>
                  <a:rPr lang="es-MX" sz="1400" dirty="0">
                    <a:solidFill>
                      <a:srgbClr val="002060"/>
                    </a:solidFill>
                    <a:latin typeface="Calibri" panose="020F0502020204030204" pitchFamily="34" charset="0"/>
                    <a:cs typeface="Calibri" panose="020F0502020204030204" pitchFamily="34" charset="0"/>
                  </a:rPr>
                  <a:t>regularización de la función de error</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Una red neuronal puede ser reducida de tamaño por la minimización de:</a:t>
                </a:r>
              </a:p>
              <a:p>
                <a:pPr marL="457200" lvl="1" indent="0" algn="just">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rPr>
                        <m:t>𝐽</m:t>
                      </m:r>
                      <m:r>
                        <a:rPr lang="es-MX" sz="1400" b="0" i="1" smtClean="0">
                          <a:latin typeface="Cambria Math" panose="02040503050406030204" pitchFamily="18" charset="0"/>
                        </a:rPr>
                        <m:t>=</m:t>
                      </m:r>
                      <m:nary>
                        <m:naryPr>
                          <m:chr m:val="∑"/>
                          <m:ctrlPr>
                            <a:rPr lang="es-MX" sz="1400" b="0" i="1" smtClean="0">
                              <a:latin typeface="Cambria Math" panose="02040503050406030204" pitchFamily="18" charset="0"/>
                            </a:rPr>
                          </m:ctrlPr>
                        </m:naryPr>
                        <m:sub>
                          <m:r>
                            <m:rPr>
                              <m:brk m:alnAt="23"/>
                            </m:rPr>
                            <a:rPr lang="es-MX" sz="1400" b="0" i="1" smtClean="0">
                              <a:latin typeface="Cambria Math" panose="02040503050406030204" pitchFamily="18" charset="0"/>
                            </a:rPr>
                            <m:t>𝑖</m:t>
                          </m:r>
                          <m:r>
                            <a:rPr lang="es-MX" sz="1400" b="0" i="1" smtClean="0">
                              <a:latin typeface="Cambria Math" panose="02040503050406030204" pitchFamily="18" charset="0"/>
                            </a:rPr>
                            <m:t>=1</m:t>
                          </m:r>
                        </m:sub>
                        <m:sup>
                          <m:r>
                            <a:rPr lang="es-MX" sz="1400" b="0" i="1" smtClean="0">
                              <a:latin typeface="Cambria Math" panose="02040503050406030204" pitchFamily="18" charset="0"/>
                            </a:rPr>
                            <m:t>𝑁</m:t>
                          </m:r>
                        </m:sup>
                        <m:e>
                          <m:r>
                            <a:rPr lang="es-MX" sz="1400" i="1">
                              <a:latin typeface="Cambria Math" panose="02040503050406030204" pitchFamily="18" charset="0"/>
                              <a:ea typeface="Cambria Math" panose="02040503050406030204" pitchFamily="18" charset="0"/>
                            </a:rPr>
                            <m:t>𝜀</m:t>
                          </m:r>
                          <m:r>
                            <a:rPr lang="es-MX" sz="1400" i="1">
                              <a:latin typeface="Cambria Math" panose="02040503050406030204" pitchFamily="18" charset="0"/>
                              <a:ea typeface="Cambria Math" panose="02040503050406030204" pitchFamily="18" charset="0"/>
                            </a:rPr>
                            <m:t>(</m:t>
                          </m:r>
                          <m:r>
                            <a:rPr lang="es-MX" sz="1400" i="1">
                              <a:latin typeface="Cambria Math" panose="02040503050406030204" pitchFamily="18" charset="0"/>
                              <a:ea typeface="Cambria Math" panose="02040503050406030204" pitchFamily="18" charset="0"/>
                            </a:rPr>
                            <m:t>𝑖</m:t>
                          </m:r>
                          <m:r>
                            <a:rPr lang="es-MX" sz="1400" i="1">
                              <a:latin typeface="Cambria Math" panose="02040503050406030204" pitchFamily="18" charset="0"/>
                              <a:ea typeface="Cambria Math" panose="02040503050406030204" pitchFamily="18" charset="0"/>
                            </a:rPr>
                            <m:t>)</m:t>
                          </m:r>
                        </m:e>
                      </m:nary>
                      <m:r>
                        <a:rPr lang="es-MX" sz="1400" b="0" i="1" smtClean="0">
                          <a:latin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𝜆</m:t>
                      </m:r>
                      <m:sSub>
                        <m:sSubPr>
                          <m:ctrlPr>
                            <a:rPr lang="es-MX" sz="1400" b="0" i="1" smtClean="0">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𝜀</m:t>
                          </m:r>
                        </m:e>
                        <m:sub>
                          <m:r>
                            <a:rPr lang="es-MX" sz="1400" b="0" i="1" smtClean="0">
                              <a:latin typeface="Cambria Math" panose="02040503050406030204" pitchFamily="18" charset="0"/>
                              <a:ea typeface="Cambria Math" panose="02040503050406030204" pitchFamily="18" charset="0"/>
                            </a:rPr>
                            <m:t>𝑝</m:t>
                          </m:r>
                        </m:sub>
                      </m:sSub>
                      <m:r>
                        <a:rPr lang="es-MX" sz="1400" i="1">
                          <a:latin typeface="Cambria Math" panose="02040503050406030204" pitchFamily="18" charset="0"/>
                          <a:ea typeface="Cambria Math" panose="02040503050406030204" pitchFamily="18" charset="0"/>
                        </a:rPr>
                        <m:t>(</m:t>
                      </m:r>
                      <m:r>
                        <a:rPr lang="es-MX" sz="1400" b="1" i="0" smtClean="0">
                          <a:latin typeface="Cambria Math" panose="02040503050406030204" pitchFamily="18" charset="0"/>
                          <a:ea typeface="Cambria Math" panose="02040503050406030204" pitchFamily="18" charset="0"/>
                        </a:rPr>
                        <m:t>𝐰</m:t>
                      </m:r>
                      <m:r>
                        <a:rPr lang="es-MX" sz="1400" i="1">
                          <a:latin typeface="Cambria Math" panose="02040503050406030204" pitchFamily="18" charset="0"/>
                          <a:ea typeface="Cambria Math" panose="02040503050406030204" pitchFamily="18" charset="0"/>
                        </a:rPr>
                        <m:t>)</m:t>
                      </m:r>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donde </a:t>
                </a:r>
                <a14:m>
                  <m:oMath xmlns:m="http://schemas.openxmlformats.org/officeDocument/2006/math">
                    <m:r>
                      <a:rPr lang="es-MX" sz="1400" i="1">
                        <a:latin typeface="Cambria Math" panose="02040503050406030204" pitchFamily="18" charset="0"/>
                        <a:ea typeface="Cambria Math" panose="02040503050406030204" pitchFamily="18" charset="0"/>
                      </a:rPr>
                      <m:t>𝜆</m:t>
                    </m:r>
                  </m:oMath>
                </a14:m>
                <a:r>
                  <a:rPr lang="es-MX" sz="1400" dirty="0">
                    <a:latin typeface="Calibri" panose="020F0502020204030204" pitchFamily="34" charset="0"/>
                    <a:cs typeface="Calibri" panose="020F0502020204030204" pitchFamily="34" charset="0"/>
                  </a:rPr>
                  <a:t> es el coeficiente de regularización y</a:t>
                </a:r>
              </a:p>
              <a:p>
                <a:pPr marL="457200" lvl="1" indent="0" algn="just">
                  <a:buNone/>
                </a:pPr>
                <a14:m>
                  <m:oMathPara xmlns:m="http://schemas.openxmlformats.org/officeDocument/2006/math">
                    <m:oMathParaPr>
                      <m:jc m:val="centerGroup"/>
                    </m:oMathParaPr>
                    <m:oMath xmlns:m="http://schemas.openxmlformats.org/officeDocument/2006/math">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𝜀</m:t>
                          </m:r>
                        </m:e>
                        <m:sub>
                          <m:r>
                            <a:rPr lang="es-MX" sz="1400" i="1">
                              <a:latin typeface="Cambria Math" panose="02040503050406030204" pitchFamily="18" charset="0"/>
                              <a:ea typeface="Cambria Math" panose="02040503050406030204" pitchFamily="18" charset="0"/>
                            </a:rPr>
                            <m:t>𝑝</m:t>
                          </m:r>
                        </m:sub>
                      </m:sSub>
                      <m:d>
                        <m:dPr>
                          <m:ctrlPr>
                            <a:rPr lang="es-MX" sz="1400" i="1">
                              <a:latin typeface="Cambria Math" panose="02040503050406030204" pitchFamily="18" charset="0"/>
                              <a:ea typeface="Cambria Math" panose="02040503050406030204" pitchFamily="18" charset="0"/>
                            </a:rPr>
                          </m:ctrlPr>
                        </m:dPr>
                        <m:e>
                          <m:r>
                            <a:rPr lang="es-MX" sz="1400" b="1">
                              <a:latin typeface="Cambria Math" panose="02040503050406030204" pitchFamily="18" charset="0"/>
                              <a:ea typeface="Cambria Math" panose="02040503050406030204" pitchFamily="18" charset="0"/>
                            </a:rPr>
                            <m:t>𝐰</m:t>
                          </m:r>
                        </m:e>
                      </m:d>
                      <m:r>
                        <a:rPr lang="es-MX" sz="1400" b="0" i="1" smtClean="0">
                          <a:latin typeface="Cambria Math" panose="02040503050406030204" pitchFamily="18" charset="0"/>
                          <a:ea typeface="Cambria Math" panose="02040503050406030204" pitchFamily="18" charset="0"/>
                        </a:rPr>
                        <m:t>=</m:t>
                      </m:r>
                      <m:nary>
                        <m:naryPr>
                          <m:chr m:val="∑"/>
                          <m:ctrlPr>
                            <a:rPr lang="es-MX" sz="1400" b="0" i="1" smtClean="0">
                              <a:latin typeface="Cambria Math" panose="02040503050406030204" pitchFamily="18" charset="0"/>
                              <a:ea typeface="Cambria Math" panose="02040503050406030204" pitchFamily="18" charset="0"/>
                            </a:rPr>
                          </m:ctrlPr>
                        </m:naryPr>
                        <m:sub>
                          <m:r>
                            <m:rPr>
                              <m:brk m:alnAt="23"/>
                            </m:rPr>
                            <a:rPr lang="es-MX" sz="1400" b="0" i="1" smtClean="0">
                              <a:latin typeface="Cambria Math" panose="02040503050406030204" pitchFamily="18" charset="0"/>
                              <a:ea typeface="Cambria Math" panose="02040503050406030204" pitchFamily="18" charset="0"/>
                            </a:rPr>
                            <m:t>𝑘</m:t>
                          </m:r>
                          <m:r>
                            <a:rPr lang="es-MX" sz="1400" b="0" i="1" smtClean="0">
                              <a:latin typeface="Cambria Math" panose="02040503050406030204" pitchFamily="18" charset="0"/>
                              <a:ea typeface="Cambria Math" panose="02040503050406030204" pitchFamily="18" charset="0"/>
                            </a:rPr>
                            <m:t>=1</m:t>
                          </m:r>
                        </m:sub>
                        <m:sup>
                          <m:r>
                            <a:rPr lang="es-MX" sz="1400" b="0" i="1" smtClean="0">
                              <a:latin typeface="Cambria Math" panose="02040503050406030204" pitchFamily="18" charset="0"/>
                              <a:ea typeface="Cambria Math" panose="02040503050406030204" pitchFamily="18" charset="0"/>
                            </a:rPr>
                            <m:t>𝐾</m:t>
                          </m:r>
                        </m:sup>
                        <m:e>
                          <m:r>
                            <a:rPr lang="es-MX" sz="1400" b="0" i="1" smtClean="0">
                              <a:latin typeface="Cambria Math" panose="02040503050406030204" pitchFamily="18" charset="0"/>
                              <a:ea typeface="Cambria Math" panose="02040503050406030204" pitchFamily="18" charset="0"/>
                            </a:rPr>
                            <m:t>h</m:t>
                          </m:r>
                          <m:r>
                            <a:rPr lang="es-MX" sz="1400" b="0" i="1" smtClean="0">
                              <a:latin typeface="Cambria Math" panose="02040503050406030204" pitchFamily="18" charset="0"/>
                              <a:ea typeface="Cambria Math" panose="02040503050406030204" pitchFamily="18" charset="0"/>
                            </a:rPr>
                            <m:t>(</m:t>
                          </m:r>
                          <m:sSubSup>
                            <m:sSubSupPr>
                              <m:ctrlPr>
                                <a:rPr lang="es-MX" sz="1400" b="0" i="1" smtClean="0">
                                  <a:latin typeface="Cambria Math" panose="02040503050406030204" pitchFamily="18" charset="0"/>
                                  <a:ea typeface="Cambria Math" panose="02040503050406030204" pitchFamily="18" charset="0"/>
                                </a:rPr>
                              </m:ctrlPr>
                            </m:sSubSupPr>
                            <m:e>
                              <m:r>
                                <a:rPr lang="es-MX" sz="1400" b="0" i="1" smtClean="0">
                                  <a:latin typeface="Cambria Math" panose="02040503050406030204" pitchFamily="18" charset="0"/>
                                  <a:ea typeface="Cambria Math" panose="02040503050406030204" pitchFamily="18" charset="0"/>
                                </a:rPr>
                                <m:t>𝑤</m:t>
                              </m:r>
                            </m:e>
                            <m:sub>
                              <m:r>
                                <a:rPr lang="es-MX" sz="1400" b="0" i="1" smtClean="0">
                                  <a:latin typeface="Cambria Math" panose="02040503050406030204" pitchFamily="18" charset="0"/>
                                  <a:ea typeface="Cambria Math" panose="02040503050406030204" pitchFamily="18" charset="0"/>
                                </a:rPr>
                                <m:t>𝑘</m:t>
                              </m:r>
                            </m:sub>
                            <m:sup>
                              <m:r>
                                <a:rPr lang="es-MX" sz="1400" b="0" i="1" smtClean="0">
                                  <a:latin typeface="Cambria Math" panose="02040503050406030204" pitchFamily="18" charset="0"/>
                                  <a:ea typeface="Cambria Math" panose="02040503050406030204" pitchFamily="18" charset="0"/>
                                </a:rPr>
                                <m:t>2</m:t>
                              </m:r>
                            </m:sup>
                          </m:sSubSup>
                          <m:r>
                            <a:rPr lang="es-MX" sz="1400" b="0" i="1" smtClean="0">
                              <a:latin typeface="Cambria Math" panose="02040503050406030204" pitchFamily="18" charset="0"/>
                              <a:ea typeface="Cambria Math" panose="02040503050406030204" pitchFamily="18" charset="0"/>
                            </a:rPr>
                            <m:t>)</m:t>
                          </m:r>
                        </m:e>
                      </m:nary>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sirve para penalizar pesos grandes y favorecer pesos pequeños, </a:t>
                </a:r>
                <a14:m>
                  <m:oMath xmlns:m="http://schemas.openxmlformats.org/officeDocument/2006/math">
                    <m:r>
                      <a:rPr lang="es-MX" sz="1400" i="1" dirty="0" smtClean="0">
                        <a:latin typeface="Cambria Math" panose="02040503050406030204" pitchFamily="18" charset="0"/>
                        <a:cs typeface="Calibri" panose="020F0502020204030204" pitchFamily="34" charset="0"/>
                      </a:rPr>
                      <m:t>𝐾</m:t>
                    </m:r>
                  </m:oMath>
                </a14:m>
                <a:r>
                  <a:rPr lang="es-MX" sz="1400" dirty="0">
                    <a:latin typeface="Calibri" panose="020F0502020204030204" pitchFamily="34" charset="0"/>
                    <a:cs typeface="Calibri" panose="020F0502020204030204" pitchFamily="34" charset="0"/>
                  </a:rPr>
                  <a:t> es el número total de pesos de la red. La función </a:t>
                </a:r>
              </a:p>
              <a:p>
                <a:pPr marL="0" indent="0" algn="just">
                  <a:buNone/>
                </a:pPr>
                <a14:m>
                  <m:oMathPara xmlns:m="http://schemas.openxmlformats.org/officeDocument/2006/math">
                    <m:oMathParaPr>
                      <m:jc m:val="centerGroup"/>
                    </m:oMathParaPr>
                    <m:oMath xmlns:m="http://schemas.openxmlformats.org/officeDocument/2006/math">
                      <m:r>
                        <a:rPr lang="es-MX" sz="1400" i="1">
                          <a:latin typeface="Cambria Math" panose="02040503050406030204" pitchFamily="18" charset="0"/>
                        </a:rPr>
                        <m:t>h</m:t>
                      </m:r>
                      <m:d>
                        <m:dPr>
                          <m:ctrlPr>
                            <a:rPr lang="es-MX" sz="1400" i="1">
                              <a:latin typeface="Cambria Math" panose="02040503050406030204" pitchFamily="18" charset="0"/>
                            </a:rPr>
                          </m:ctrlPr>
                        </m:dPr>
                        <m:e>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𝑘</m:t>
                              </m:r>
                            </m:sub>
                            <m:sup>
                              <m:r>
                                <a:rPr lang="es-MX" sz="1400" i="1">
                                  <a:latin typeface="Cambria Math" panose="02040503050406030204" pitchFamily="18" charset="0"/>
                                </a:rPr>
                                <m:t>2</m:t>
                              </m:r>
                            </m:sup>
                          </m:sSubSup>
                        </m:e>
                      </m:d>
                      <m:r>
                        <a:rPr lang="es-MX" sz="1400" i="1">
                          <a:latin typeface="Cambria Math" panose="02040503050406030204" pitchFamily="18" charset="0"/>
                        </a:rPr>
                        <m:t>=</m:t>
                      </m:r>
                      <m:f>
                        <m:fPr>
                          <m:ctrlPr>
                            <a:rPr lang="es-MX" sz="1400" i="1">
                              <a:latin typeface="Cambria Math" panose="02040503050406030204" pitchFamily="18" charset="0"/>
                            </a:rPr>
                          </m:ctrlPr>
                        </m:fPr>
                        <m:num>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𝑘</m:t>
                              </m:r>
                            </m:sub>
                            <m:sup>
                              <m:r>
                                <a:rPr lang="es-MX" sz="1400" i="1">
                                  <a:latin typeface="Cambria Math" panose="02040503050406030204" pitchFamily="18" charset="0"/>
                                </a:rPr>
                                <m:t>2</m:t>
                              </m:r>
                            </m:sup>
                          </m:sSubSup>
                        </m:num>
                        <m:den>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0</m:t>
                              </m:r>
                            </m:sub>
                            <m:sup>
                              <m:r>
                                <a:rPr lang="es-MX" sz="1400" i="1">
                                  <a:latin typeface="Cambria Math" panose="02040503050406030204" pitchFamily="18" charset="0"/>
                                </a:rPr>
                                <m:t>2</m:t>
                              </m:r>
                            </m:sup>
                          </m:sSubSup>
                          <m:r>
                            <a:rPr lang="es-MX" sz="1400" i="1">
                              <a:latin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𝑘</m:t>
                              </m:r>
                            </m:sub>
                            <m:sup>
                              <m:r>
                                <a:rPr lang="es-MX" sz="1400" i="1">
                                  <a:latin typeface="Cambria Math" panose="02040503050406030204" pitchFamily="18" charset="0"/>
                                </a:rPr>
                                <m:t>2</m:t>
                              </m:r>
                            </m:sup>
                          </m:sSubSup>
                        </m:den>
                      </m:f>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favorece pesos tales que </a:t>
                </a:r>
                <a14:m>
                  <m:oMath xmlns:m="http://schemas.openxmlformats.org/officeDocument/2006/math">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𝑤</m:t>
                            </m:r>
                          </m:e>
                          <m:sub>
                            <m:r>
                              <a:rPr lang="es-MX" sz="1400" i="1">
                                <a:latin typeface="Cambria Math" panose="02040503050406030204" pitchFamily="18" charset="0"/>
                              </a:rPr>
                              <m:t>𝑘</m:t>
                            </m:r>
                          </m:sub>
                        </m:sSub>
                      </m:e>
                    </m:d>
                    <m:r>
                      <a:rPr lang="es-MX" sz="1400">
                        <a:latin typeface="Cambria Math" panose="02040503050406030204" pitchFamily="18" charset="0"/>
                      </a:rPr>
                      <m:t>&lt;</m:t>
                    </m:r>
                    <m:d>
                      <m:dPr>
                        <m:begChr m:val="|"/>
                        <m:endChr m:val="|"/>
                        <m:ctrlPr>
                          <a:rPr lang="es-MX" sz="1400" i="1">
                            <a:latin typeface="Cambria Math" panose="02040503050406030204" pitchFamily="18" charset="0"/>
                          </a:rPr>
                        </m:ctrlPr>
                      </m:dPr>
                      <m:e>
                        <m:sSub>
                          <m:sSubPr>
                            <m:ctrlPr>
                              <a:rPr lang="es-MX" sz="1400" i="1">
                                <a:latin typeface="Cambria Math" panose="02040503050406030204" pitchFamily="18" charset="0"/>
                              </a:rPr>
                            </m:ctrlPr>
                          </m:sSubPr>
                          <m:e>
                            <m:r>
                              <a:rPr lang="es-MX" sz="1400" i="1">
                                <a:latin typeface="Cambria Math" panose="02040503050406030204" pitchFamily="18" charset="0"/>
                              </a:rPr>
                              <m:t>𝑤</m:t>
                            </m:r>
                          </m:e>
                          <m:sub>
                            <m:r>
                              <a:rPr lang="es-MX" sz="1400" i="1">
                                <a:latin typeface="Cambria Math" panose="02040503050406030204" pitchFamily="18" charset="0"/>
                              </a:rPr>
                              <m:t>0</m:t>
                            </m:r>
                          </m:sub>
                        </m:sSub>
                      </m:e>
                    </m:d>
                  </m:oMath>
                </a14:m>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Otro método consiste en eliminar los pesos que tengan una magnitud mayor a cierto umbral, cada cierto número de iteraciones.</a:t>
                </a:r>
              </a:p>
              <a:p>
                <a:pPr marL="57150" indent="0" algn="just">
                  <a:buNone/>
                </a:pPr>
                <a:endParaRPr lang="es-MX" sz="1400" dirty="0">
                  <a:latin typeface="Calibri" panose="020F0502020204030204" pitchFamily="34" charset="0"/>
                  <a:cs typeface="Calibri" panose="020F050202020403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54034" y="1297577"/>
                <a:ext cx="3584666" cy="5286103"/>
              </a:xfrm>
              <a:blipFill>
                <a:blip r:embed="rId2"/>
                <a:stretch>
                  <a:fillRect l="-510" t="-231" r="-510"/>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4DD8619D-78A9-A652-1CD8-AB7ED9C511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8700" y="2561190"/>
            <a:ext cx="4244947" cy="2122472"/>
          </a:xfrm>
          <a:prstGeom prst="rect">
            <a:avLst/>
          </a:prstGeom>
        </p:spPr>
      </p:pic>
      <p:sp>
        <p:nvSpPr>
          <p:cNvPr id="6" name="CuadroTexto 5">
            <a:extLst>
              <a:ext uri="{FF2B5EF4-FFF2-40B4-BE49-F238E27FC236}">
                <a16:creationId xmlns:a16="http://schemas.microsoft.com/office/drawing/2014/main" id="{25129BC0-2680-0EC0-7277-4A533F8BF4E2}"/>
              </a:ext>
            </a:extLst>
          </p:cNvPr>
          <p:cNvSpPr txBox="1"/>
          <p:nvPr/>
        </p:nvSpPr>
        <p:spPr>
          <a:xfrm>
            <a:off x="6300565" y="3069771"/>
            <a:ext cx="1507827" cy="261610"/>
          </a:xfrm>
          <a:prstGeom prst="rect">
            <a:avLst/>
          </a:prstGeom>
          <a:noFill/>
        </p:spPr>
        <p:txBody>
          <a:bodyPr wrap="square" rtlCol="0">
            <a:spAutoFit/>
          </a:bodyPr>
          <a:lstStyle/>
          <a:p>
            <a:r>
              <a:rPr lang="es-MX" sz="1100" dirty="0">
                <a:latin typeface="Calibri" panose="020F0502020204030204" pitchFamily="34" charset="0"/>
                <a:cs typeface="Calibri" panose="020F0502020204030204" pitchFamily="34" charset="0"/>
              </a:rPr>
              <a:t>Podado de conexiones</a:t>
            </a:r>
          </a:p>
        </p:txBody>
      </p:sp>
      <p:sp>
        <p:nvSpPr>
          <p:cNvPr id="8" name="CuadroTexto 7">
            <a:extLst>
              <a:ext uri="{FF2B5EF4-FFF2-40B4-BE49-F238E27FC236}">
                <a16:creationId xmlns:a16="http://schemas.microsoft.com/office/drawing/2014/main" id="{080FCDF0-1FE6-E7C0-04C8-7AEBC52548EE}"/>
              </a:ext>
            </a:extLst>
          </p:cNvPr>
          <p:cNvSpPr txBox="1"/>
          <p:nvPr/>
        </p:nvSpPr>
        <p:spPr>
          <a:xfrm>
            <a:off x="6338424" y="3886264"/>
            <a:ext cx="1507827" cy="261610"/>
          </a:xfrm>
          <a:prstGeom prst="rect">
            <a:avLst/>
          </a:prstGeom>
          <a:noFill/>
        </p:spPr>
        <p:txBody>
          <a:bodyPr wrap="square" rtlCol="0">
            <a:spAutoFit/>
          </a:bodyPr>
          <a:lstStyle/>
          <a:p>
            <a:r>
              <a:rPr lang="es-MX" sz="1100" dirty="0">
                <a:latin typeface="Calibri" panose="020F0502020204030204" pitchFamily="34" charset="0"/>
                <a:cs typeface="Calibri" panose="020F0502020204030204" pitchFamily="34" charset="0"/>
              </a:rPr>
              <a:t>Podado de neuronas</a:t>
            </a:r>
          </a:p>
        </p:txBody>
      </p:sp>
      <p:sp>
        <p:nvSpPr>
          <p:cNvPr id="7" name="CuadroTexto 6">
            <a:extLst>
              <a:ext uri="{FF2B5EF4-FFF2-40B4-BE49-F238E27FC236}">
                <a16:creationId xmlns:a16="http://schemas.microsoft.com/office/drawing/2014/main" id="{C15FDECE-6469-7C2A-EFDF-A2B5D1644C29}"/>
              </a:ext>
            </a:extLst>
          </p:cNvPr>
          <p:cNvSpPr txBox="1"/>
          <p:nvPr/>
        </p:nvSpPr>
        <p:spPr>
          <a:xfrm>
            <a:off x="1254034" y="6461011"/>
            <a:ext cx="7280366" cy="400110"/>
          </a:xfrm>
          <a:prstGeom prst="rect">
            <a:avLst/>
          </a:prstGeom>
          <a:noFill/>
        </p:spPr>
        <p:txBody>
          <a:bodyPr wrap="square">
            <a:spAutoFit/>
          </a:bodyPr>
          <a:lstStyle/>
          <a:p>
            <a:r>
              <a:rPr lang="en-US" sz="1000" baseline="30000" dirty="0">
                <a:latin typeface="Calibri" panose="020F0502020204030204" pitchFamily="34" charset="0"/>
                <a:ea typeface="Calibri" panose="020F0502020204030204" pitchFamily="34" charset="0"/>
                <a:cs typeface="Calibri" panose="020F0502020204030204" pitchFamily="34" charset="0"/>
              </a:rPr>
              <a:t>1</a:t>
            </a:r>
            <a:r>
              <a:rPr lang="en-US" sz="1000" dirty="0">
                <a:latin typeface="Calibri" panose="020F0502020204030204" pitchFamily="34" charset="0"/>
                <a:ea typeface="Calibri" panose="020F0502020204030204" pitchFamily="34" charset="0"/>
                <a:cs typeface="Calibri" panose="020F0502020204030204" pitchFamily="34" charset="0"/>
              </a:rPr>
              <a:t> H</a:t>
            </a:r>
            <a:r>
              <a:rPr lang="es-MX" sz="1000" dirty="0" err="1">
                <a:latin typeface="Calibri" panose="020F0502020204030204" pitchFamily="34" charset="0"/>
                <a:ea typeface="Calibri" panose="020F0502020204030204" pitchFamily="34" charset="0"/>
                <a:cs typeface="Calibri" panose="020F0502020204030204" pitchFamily="34" charset="0"/>
              </a:rPr>
              <a:t>assibi</a:t>
            </a:r>
            <a:r>
              <a:rPr lang="es-MX" sz="1000" dirty="0">
                <a:latin typeface="Calibri" panose="020F0502020204030204" pitchFamily="34" charset="0"/>
                <a:ea typeface="Calibri" panose="020F0502020204030204" pitchFamily="34" charset="0"/>
                <a:cs typeface="Calibri" panose="020F0502020204030204" pitchFamily="34" charset="0"/>
              </a:rPr>
              <a:t>, B., &amp; </a:t>
            </a:r>
            <a:r>
              <a:rPr lang="es-MX" sz="1000" dirty="0" err="1">
                <a:latin typeface="Calibri" panose="020F0502020204030204" pitchFamily="34" charset="0"/>
                <a:ea typeface="Calibri" panose="020F0502020204030204" pitchFamily="34" charset="0"/>
                <a:cs typeface="Calibri" panose="020F0502020204030204" pitchFamily="34" charset="0"/>
              </a:rPr>
              <a:t>Stork</a:t>
            </a:r>
            <a:r>
              <a:rPr lang="es-MX" sz="1000" dirty="0">
                <a:latin typeface="Calibri" panose="020F0502020204030204" pitchFamily="34" charset="0"/>
                <a:ea typeface="Calibri" panose="020F0502020204030204" pitchFamily="34" charset="0"/>
                <a:cs typeface="Calibri" panose="020F0502020204030204" pitchFamily="34" charset="0"/>
              </a:rPr>
              <a:t>, D. (1992).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Second</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order</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derivatives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for</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network</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pruning</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Optimal</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Brain</a:t>
            </a:r>
            <a:r>
              <a:rPr lang="es-MX" sz="10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es-MX" sz="1000" dirty="0" err="1">
                <a:solidFill>
                  <a:srgbClr val="002060"/>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Surgeon</a:t>
            </a:r>
            <a:r>
              <a:rPr lang="es-MX" sz="1000" dirty="0">
                <a:latin typeface="Calibri" panose="020F0502020204030204" pitchFamily="34" charset="0"/>
                <a:ea typeface="Calibri" panose="020F0502020204030204" pitchFamily="34" charset="0"/>
                <a:cs typeface="Calibri" panose="020F0502020204030204" pitchFamily="34" charset="0"/>
              </a:rPr>
              <a:t>. In S. Hanson, J. </a:t>
            </a:r>
            <a:r>
              <a:rPr lang="es-MX" sz="1000" dirty="0" err="1">
                <a:latin typeface="Calibri" panose="020F0502020204030204" pitchFamily="34" charset="0"/>
                <a:ea typeface="Calibri" panose="020F0502020204030204" pitchFamily="34" charset="0"/>
                <a:cs typeface="Calibri" panose="020F0502020204030204" pitchFamily="34" charset="0"/>
              </a:rPr>
              <a:t>Cowan</a:t>
            </a:r>
            <a:r>
              <a:rPr lang="es-MX" sz="1000" dirty="0">
                <a:latin typeface="Calibri" panose="020F0502020204030204" pitchFamily="34" charset="0"/>
                <a:ea typeface="Calibri" panose="020F0502020204030204" pitchFamily="34" charset="0"/>
                <a:cs typeface="Calibri" panose="020F0502020204030204" pitchFamily="34" charset="0"/>
              </a:rPr>
              <a:t>, &amp; C. Giles (Eds.), </a:t>
            </a:r>
            <a:r>
              <a:rPr lang="es-MX" sz="1000" i="1" dirty="0" err="1">
                <a:latin typeface="Calibri" panose="020F0502020204030204" pitchFamily="34" charset="0"/>
                <a:ea typeface="Calibri" panose="020F0502020204030204" pitchFamily="34" charset="0"/>
                <a:cs typeface="Calibri" panose="020F0502020204030204" pitchFamily="34" charset="0"/>
              </a:rPr>
              <a:t>Advances</a:t>
            </a:r>
            <a:r>
              <a:rPr lang="es-MX" sz="1000" i="1" dirty="0">
                <a:latin typeface="Calibri" panose="020F0502020204030204" pitchFamily="34" charset="0"/>
                <a:ea typeface="Calibri" panose="020F0502020204030204" pitchFamily="34" charset="0"/>
                <a:cs typeface="Calibri" panose="020F0502020204030204" pitchFamily="34" charset="0"/>
              </a:rPr>
              <a:t> in Neural </a:t>
            </a:r>
            <a:r>
              <a:rPr lang="es-MX" sz="1000" i="1" dirty="0" err="1">
                <a:latin typeface="Calibri" panose="020F0502020204030204" pitchFamily="34" charset="0"/>
                <a:ea typeface="Calibri" panose="020F0502020204030204" pitchFamily="34" charset="0"/>
                <a:cs typeface="Calibri" panose="020F0502020204030204" pitchFamily="34" charset="0"/>
              </a:rPr>
              <a:t>Information</a:t>
            </a:r>
            <a:r>
              <a:rPr lang="es-MX" sz="1000" i="1" dirty="0">
                <a:latin typeface="Calibri" panose="020F0502020204030204" pitchFamily="34" charset="0"/>
                <a:ea typeface="Calibri" panose="020F0502020204030204" pitchFamily="34" charset="0"/>
                <a:cs typeface="Calibri" panose="020F0502020204030204" pitchFamily="34" charset="0"/>
              </a:rPr>
              <a:t> Processing </a:t>
            </a:r>
            <a:r>
              <a:rPr lang="es-MX" sz="1000" i="1" dirty="0" err="1">
                <a:latin typeface="Calibri" panose="020F0502020204030204" pitchFamily="34" charset="0"/>
                <a:ea typeface="Calibri" panose="020F0502020204030204" pitchFamily="34" charset="0"/>
                <a:cs typeface="Calibri" panose="020F0502020204030204" pitchFamily="34" charset="0"/>
              </a:rPr>
              <a:t>Systems</a:t>
            </a:r>
            <a:r>
              <a:rPr lang="es-MX" sz="1000" dirty="0">
                <a:latin typeface="Calibri" panose="020F0502020204030204" pitchFamily="34" charset="0"/>
                <a:ea typeface="Calibri" panose="020F0502020204030204" pitchFamily="34" charset="0"/>
                <a:cs typeface="Calibri" panose="020F0502020204030204" pitchFamily="34" charset="0"/>
              </a:rPr>
              <a:t> (Vol. 5). Morgan-Kaufmann.</a:t>
            </a:r>
            <a:endParaRPr lang="en-US" sz="1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944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1F940DA3-F80F-BC47-8157-87E6708E4CA7}"/>
              </a:ext>
            </a:extLst>
          </p:cNvPr>
          <p:cNvSpPr/>
          <p:nvPr/>
        </p:nvSpPr>
        <p:spPr bwMode="auto">
          <a:xfrm>
            <a:off x="5592915" y="4232366"/>
            <a:ext cx="2919557" cy="227885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8" name="Rectángulo 7">
            <a:extLst>
              <a:ext uri="{FF2B5EF4-FFF2-40B4-BE49-F238E27FC236}">
                <a16:creationId xmlns:a16="http://schemas.microsoft.com/office/drawing/2014/main" id="{EFD73F1F-29FC-A1E5-235C-5DACBAF904F2}"/>
              </a:ext>
            </a:extLst>
          </p:cNvPr>
          <p:cNvSpPr/>
          <p:nvPr/>
        </p:nvSpPr>
        <p:spPr bwMode="auto">
          <a:xfrm>
            <a:off x="5735242" y="1444277"/>
            <a:ext cx="3384348" cy="251786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539931"/>
          </a:xfrm>
        </p:spPr>
        <p:txBody>
          <a:bodyPr/>
          <a:lstStyle/>
          <a:p>
            <a:r>
              <a:rPr lang="es-MX" sz="3600" dirty="0">
                <a:latin typeface="Calibri" panose="020F0502020204030204" pitchFamily="34" charset="0"/>
                <a:cs typeface="Calibri" panose="020F0502020204030204" pitchFamily="34" charset="0"/>
              </a:rPr>
              <a:t>Regularización L</a:t>
            </a:r>
            <a:r>
              <a:rPr lang="es-MX" sz="3600" baseline="-25000" dirty="0">
                <a:latin typeface="Calibri" panose="020F0502020204030204" pitchFamily="34" charset="0"/>
                <a:cs typeface="Calibri" panose="020F0502020204030204" pitchFamily="34" charset="0"/>
              </a:rPr>
              <a:t>2</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39758" y="1306286"/>
                <a:ext cx="3598942" cy="4789714"/>
              </a:xfrm>
            </p:spPr>
            <p:txBody>
              <a:bodyPr>
                <a:normAutofit/>
              </a:bodyPr>
              <a:lstStyle/>
              <a:p>
                <a:pPr marL="0" indent="0" algn="just">
                  <a:buNone/>
                </a:pPr>
                <a:r>
                  <a:rPr lang="es-MX" sz="1400" dirty="0">
                    <a:latin typeface="Calibri" panose="020F0502020204030204" pitchFamily="34" charset="0"/>
                    <a:cs typeface="Calibri" panose="020F0502020204030204" pitchFamily="34" charset="0"/>
                  </a:rPr>
                  <a:t>Esta técnica de regularización de redes neuronales consiste en penalizar los pesos grandes durante el entrenamiento usando la norma 2.</a:t>
                </a:r>
              </a:p>
              <a:p>
                <a:pPr marL="0" indent="0">
                  <a:buNone/>
                </a:pPr>
                <a:r>
                  <a:rPr lang="es-MX" sz="1400" dirty="0">
                    <a:solidFill>
                      <a:srgbClr val="002060"/>
                    </a:solidFill>
                    <a:latin typeface="Calibri" panose="020F0502020204030204" pitchFamily="34" charset="0"/>
                    <a:cs typeface="Calibri" panose="020F0502020204030204" pitchFamily="34" charset="0"/>
                  </a:rPr>
                  <a:t>Regularización </a:t>
                </a:r>
                <a14:m>
                  <m:oMath xmlns:m="http://schemas.openxmlformats.org/officeDocument/2006/math">
                    <m:sSub>
                      <m:sSubPr>
                        <m:ctrlPr>
                          <a:rPr lang="es-MX" sz="1400" b="0" i="1" smtClean="0">
                            <a:solidFill>
                              <a:srgbClr val="002060"/>
                            </a:solidFill>
                            <a:latin typeface="Cambria Math" panose="02040503050406030204" pitchFamily="18" charset="0"/>
                          </a:rPr>
                        </m:ctrlPr>
                      </m:sSubPr>
                      <m:e>
                        <m:r>
                          <a:rPr lang="es-MX" sz="1400" b="0" i="1" smtClean="0">
                            <a:solidFill>
                              <a:srgbClr val="002060"/>
                            </a:solidFill>
                            <a:latin typeface="Cambria Math" panose="02040503050406030204" pitchFamily="18" charset="0"/>
                          </a:rPr>
                          <m:t>𝐿</m:t>
                        </m:r>
                      </m:e>
                      <m:sub>
                        <m:r>
                          <a:rPr lang="es-MX" sz="1400" b="0" i="1" smtClean="0">
                            <a:solidFill>
                              <a:srgbClr val="002060"/>
                            </a:solidFill>
                            <a:latin typeface="Cambria Math" panose="02040503050406030204" pitchFamily="18" charset="0"/>
                          </a:rPr>
                          <m:t>2</m:t>
                        </m:r>
                      </m:sub>
                    </m:sSub>
                  </m:oMath>
                </a14:m>
                <a:r>
                  <a:rPr lang="es-MX" sz="1400" dirty="0">
                    <a:solidFill>
                      <a:srgbClr val="002060"/>
                    </a:solidFill>
                    <a:latin typeface="Calibri" panose="020F0502020204030204" pitchFamily="34" charset="0"/>
                    <a:cs typeface="Calibri" panose="020F0502020204030204" pitchFamily="34" charset="0"/>
                  </a:rPr>
                  <a:t> (o </a:t>
                </a:r>
                <a:r>
                  <a:rPr lang="es-MX" sz="1400" noProof="1">
                    <a:solidFill>
                      <a:srgbClr val="002060"/>
                    </a:solidFill>
                    <a:latin typeface="Calibri" panose="020F0502020204030204" pitchFamily="34" charset="0"/>
                    <a:cs typeface="Calibri" panose="020F0502020204030204" pitchFamily="34" charset="0"/>
                  </a:rPr>
                  <a:t>weight decay</a:t>
                </a:r>
                <a:r>
                  <a:rPr lang="es-MX" sz="1400" dirty="0">
                    <a:solidFill>
                      <a:srgbClr val="002060"/>
                    </a:solidFill>
                    <a:latin typeface="Calibri" panose="020F0502020204030204" pitchFamily="34" charset="0"/>
                    <a:cs typeface="Calibri" panose="020F0502020204030204" pitchFamily="34" charset="0"/>
                  </a:rPr>
                  <a:t>)</a:t>
                </a:r>
                <a:r>
                  <a:rPr lang="es-MX" sz="14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𝐽</m:t>
                      </m:r>
                      <m:d>
                        <m:dPr>
                          <m:ctrlPr>
                            <a:rPr lang="es-MX" sz="1400" i="1">
                              <a:latin typeface="Cambria Math" panose="02040503050406030204" pitchFamily="18" charset="0"/>
                            </a:rPr>
                          </m:ctrlPr>
                        </m:dPr>
                        <m:e>
                          <m:r>
                            <a:rPr lang="es-MX" sz="1400" b="1">
                              <a:latin typeface="Cambria Math" panose="02040503050406030204" pitchFamily="18" charset="0"/>
                            </a:rPr>
                            <m:t>𝐰</m:t>
                          </m:r>
                        </m:e>
                      </m:d>
                      <m:r>
                        <a:rPr lang="es-MX" sz="1400" i="1">
                          <a:latin typeface="Cambria Math" panose="02040503050406030204" pitchFamily="18" charset="0"/>
                        </a:rPr>
                        <m:t>=</m:t>
                      </m:r>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𝑁</m:t>
                          </m:r>
                        </m:sup>
                        <m:e>
                          <m:sSubSup>
                            <m:sSubSupPr>
                              <m:ctrlPr>
                                <a:rPr lang="es-ES" sz="1400" i="1">
                                  <a:latin typeface="Cambria Math" panose="02040503050406030204" pitchFamily="18" charset="0"/>
                                </a:rPr>
                              </m:ctrlPr>
                            </m:sSubSupPr>
                            <m:e>
                              <m:r>
                                <a:rPr lang="es-ES" sz="1400" i="1">
                                  <a:latin typeface="Cambria Math" panose="02040503050406030204" pitchFamily="18" charset="0"/>
                                </a:rPr>
                                <m:t>𝑒</m:t>
                              </m:r>
                            </m:e>
                            <m:sub>
                              <m:r>
                                <a:rPr lang="es-ES" sz="1400" i="1">
                                  <a:latin typeface="Cambria Math" panose="02040503050406030204" pitchFamily="18" charset="0"/>
                                </a:rPr>
                                <m:t>𝑖</m:t>
                              </m:r>
                            </m:sub>
                            <m:sup>
                              <m:r>
                                <a:rPr lang="es-ES" sz="1400" i="1">
                                  <a:latin typeface="Cambria Math" panose="02040503050406030204" pitchFamily="18" charset="0"/>
                                </a:rPr>
                                <m:t>2</m:t>
                              </m:r>
                            </m:sup>
                          </m:sSubSup>
                        </m:e>
                      </m:nary>
                      <m:r>
                        <a:rPr lang="es-MX" sz="1400" b="0" i="1" smtClean="0">
                          <a:latin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𝜆</m:t>
                      </m:r>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𝑁</m:t>
                          </m:r>
                        </m:sup>
                        <m:e>
                          <m:sSubSup>
                            <m:sSubSupPr>
                              <m:ctrlPr>
                                <a:rPr lang="es-ES" sz="1400" i="1">
                                  <a:latin typeface="Cambria Math" panose="02040503050406030204" pitchFamily="18" charset="0"/>
                                </a:rPr>
                              </m:ctrlPr>
                            </m:sSubSupPr>
                            <m:e>
                              <m:r>
                                <a:rPr lang="es-MX" sz="1400" b="0" i="1" smtClean="0">
                                  <a:latin typeface="Cambria Math" panose="02040503050406030204" pitchFamily="18" charset="0"/>
                                </a:rPr>
                                <m:t>𝑤</m:t>
                              </m:r>
                            </m:e>
                            <m:sub>
                              <m:r>
                                <a:rPr lang="es-ES" sz="1400" i="1">
                                  <a:latin typeface="Cambria Math" panose="02040503050406030204" pitchFamily="18" charset="0"/>
                                </a:rPr>
                                <m:t>𝑖</m:t>
                              </m:r>
                            </m:sub>
                            <m:sup>
                              <m:r>
                                <a:rPr lang="es-ES" sz="1400" i="1">
                                  <a:latin typeface="Cambria Math" panose="02040503050406030204" pitchFamily="18" charset="0"/>
                                </a:rPr>
                                <m:t>2</m:t>
                              </m:r>
                            </m:sup>
                          </m:sSubSup>
                        </m:e>
                      </m:nary>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La minimización de </a:t>
                </a:r>
                <a14:m>
                  <m:oMath xmlns:m="http://schemas.openxmlformats.org/officeDocument/2006/math">
                    <m:r>
                      <a:rPr lang="es-MX" sz="1400" i="1" smtClean="0">
                        <a:latin typeface="Cambria Math" panose="02040503050406030204" pitchFamily="18" charset="0"/>
                      </a:rPr>
                      <m:t>𝐽</m:t>
                    </m:r>
                    <m:d>
                      <m:dPr>
                        <m:ctrlPr>
                          <a:rPr lang="es-MX" sz="1400" i="1">
                            <a:latin typeface="Cambria Math" panose="02040503050406030204" pitchFamily="18" charset="0"/>
                          </a:rPr>
                        </m:ctrlPr>
                      </m:dPr>
                      <m:e>
                        <m:r>
                          <a:rPr lang="es-MX" sz="1400" b="1">
                            <a:latin typeface="Cambria Math" panose="02040503050406030204" pitchFamily="18" charset="0"/>
                          </a:rPr>
                          <m:t>𝐰</m:t>
                        </m:r>
                      </m:e>
                    </m:d>
                  </m:oMath>
                </a14:m>
                <a:r>
                  <a:rPr lang="es-MX" sz="1400" dirty="0">
                    <a:latin typeface="Calibri" panose="020F0502020204030204" pitchFamily="34" charset="0"/>
                    <a:cs typeface="Calibri" panose="020F0502020204030204" pitchFamily="34" charset="0"/>
                  </a:rPr>
                  <a:t> penaliza pesos con valores grandes. La ecuación de actualización de pesos es en este caso:</a:t>
                </a:r>
              </a:p>
              <a:p>
                <a:pPr marL="400050" lvl="1" indent="0">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ea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𝑖</m:t>
                          </m:r>
                        </m:sub>
                        <m:sup>
                          <m:r>
                            <a:rPr lang="es-MX" sz="1400" b="0" i="1" smtClean="0">
                              <a:latin typeface="Cambria Math" panose="02040503050406030204" pitchFamily="18" charset="0"/>
                            </a:rPr>
                            <m:t>(</m:t>
                          </m:r>
                          <m:r>
                            <a:rPr lang="es-MX" sz="1400" i="1">
                              <a:latin typeface="Cambria Math" panose="02040503050406030204" pitchFamily="18" charset="0"/>
                            </a:rPr>
                            <m:t>𝑡</m:t>
                          </m:r>
                          <m:r>
                            <a:rPr lang="es-MX" sz="1400" b="0" i="1" smtClean="0">
                              <a:latin typeface="Cambria Math" panose="02040503050406030204" pitchFamily="18" charset="0"/>
                            </a:rPr>
                            <m:t>+1)</m:t>
                          </m:r>
                        </m:sup>
                      </m:sSubSup>
                      <m:r>
                        <a:rPr lang="es-MX" sz="1400" b="0" i="1" smtClean="0">
                          <a:latin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𝜇</m:t>
                      </m:r>
                      <m:sSub>
                        <m:sSubPr>
                          <m:ctrlPr>
                            <a:rPr lang="es-MX" sz="1400" b="0" i="1" smtClean="0">
                              <a:latin typeface="Cambria Math" panose="02040503050406030204" pitchFamily="18" charset="0"/>
                              <a:ea typeface="Cambria Math" panose="02040503050406030204" pitchFamily="18" charset="0"/>
                            </a:rPr>
                          </m:ctrlPr>
                        </m:sSubPr>
                        <m:e>
                          <m:d>
                            <m:dPr>
                              <m:begChr m:val=""/>
                              <m:endChr m:val="|"/>
                              <m:ctrlPr>
                                <a:rPr lang="es-MX" sz="1400" b="0" i="1" smtClean="0">
                                  <a:latin typeface="Cambria Math" panose="02040503050406030204" pitchFamily="18" charset="0"/>
                                  <a:ea typeface="Cambria Math" panose="02040503050406030204" pitchFamily="18" charset="0"/>
                                </a:rPr>
                              </m:ctrlPr>
                            </m:dPr>
                            <m:e>
                              <m:f>
                                <m:fPr>
                                  <m:ctrlPr>
                                    <a:rPr lang="es-MX" sz="1400" i="1">
                                      <a:latin typeface="Cambria Math" panose="02040503050406030204" pitchFamily="18" charset="0"/>
                                      <a:ea typeface="Cambria Math" panose="02040503050406030204" pitchFamily="18" charset="0"/>
                                    </a:rPr>
                                  </m:ctrlPr>
                                </m:fPr>
                                <m:num>
                                  <m:r>
                                    <a:rPr lang="es-MX" sz="1400" i="1">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𝐸</m:t>
                                  </m:r>
                                  <m:d>
                                    <m:dPr>
                                      <m:ctrlPr>
                                        <a:rPr lang="es-MX" sz="1400" b="0" i="1" smtClean="0">
                                          <a:latin typeface="Cambria Math" panose="02040503050406030204" pitchFamily="18" charset="0"/>
                                          <a:ea typeface="Cambria Math" panose="02040503050406030204" pitchFamily="18" charset="0"/>
                                        </a:rPr>
                                      </m:ctrlPr>
                                    </m:dPr>
                                    <m:e>
                                      <m:r>
                                        <a:rPr lang="es-MX" sz="1400" b="1" i="0" smtClean="0">
                                          <a:latin typeface="Cambria Math" panose="02040503050406030204" pitchFamily="18" charset="0"/>
                                          <a:ea typeface="Cambria Math" panose="02040503050406030204" pitchFamily="18" charset="0"/>
                                        </a:rPr>
                                        <m:t>𝐰</m:t>
                                      </m:r>
                                    </m:e>
                                  </m:d>
                                </m:num>
                                <m:den>
                                  <m:r>
                                    <a:rPr lang="es-MX" sz="1400" i="1">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𝑤</m:t>
                                      </m:r>
                                    </m:e>
                                    <m:sub>
                                      <m:r>
                                        <a:rPr lang="es-MX" sz="1400" i="1">
                                          <a:latin typeface="Cambria Math" panose="02040503050406030204" pitchFamily="18" charset="0"/>
                                          <a:ea typeface="Cambria Math" panose="02040503050406030204" pitchFamily="18" charset="0"/>
                                        </a:rPr>
                                        <m:t>𝑖</m:t>
                                      </m:r>
                                    </m:sub>
                                  </m:sSub>
                                </m:den>
                              </m:f>
                            </m:e>
                          </m:d>
                        </m:e>
                        <m:sub>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𝑖</m:t>
                              </m:r>
                            </m:sub>
                            <m:sup>
                              <m:r>
                                <a:rPr lang="es-MX" sz="1400" b="0" i="1" smtClean="0">
                                  <a:latin typeface="Cambria Math" panose="02040503050406030204" pitchFamily="18" charset="0"/>
                                </a:rPr>
                                <m:t>(</m:t>
                              </m:r>
                              <m:r>
                                <a:rPr lang="es-MX" sz="1400" i="1">
                                  <a:latin typeface="Cambria Math" panose="02040503050406030204" pitchFamily="18" charset="0"/>
                                </a:rPr>
                                <m:t>𝑡</m:t>
                              </m:r>
                              <m:r>
                                <a:rPr lang="es-MX" sz="1400" b="0" i="1" smtClean="0">
                                  <a:latin typeface="Cambria Math" panose="02040503050406030204" pitchFamily="18" charset="0"/>
                                </a:rPr>
                                <m:t>)</m:t>
                              </m:r>
                            </m:sup>
                          </m:sSubSup>
                        </m:sub>
                      </m:sSub>
                      <m:r>
                        <a:rPr lang="es-MX" sz="1400" b="0" i="1" smtClean="0">
                          <a:latin typeface="Cambria Math" panose="02040503050406030204" pitchFamily="18" charset="0"/>
                          <a:ea typeface="Cambria Math" panose="02040503050406030204" pitchFamily="18" charset="0"/>
                        </a:rPr>
                        <m:t>−</m:t>
                      </m:r>
                      <m:r>
                        <a:rPr lang="es-MX" sz="1400" i="1">
                          <a:latin typeface="Cambria Math" panose="02040503050406030204" pitchFamily="18" charset="0"/>
                          <a:ea typeface="Cambria Math" panose="02040503050406030204" pitchFamily="18" charset="0"/>
                        </a:rPr>
                        <m:t>𝜆</m:t>
                      </m:r>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𝑖</m:t>
                          </m:r>
                        </m:sub>
                        <m:sup>
                          <m:r>
                            <a:rPr lang="es-MX" sz="1400" b="0" i="1" smtClean="0">
                              <a:latin typeface="Cambria Math" panose="02040503050406030204" pitchFamily="18" charset="0"/>
                            </a:rPr>
                            <m:t>(</m:t>
                          </m:r>
                          <m:r>
                            <a:rPr lang="es-MX" sz="1400" i="1">
                              <a:latin typeface="Cambria Math" panose="02040503050406030204" pitchFamily="18" charset="0"/>
                            </a:rPr>
                            <m:t>𝑡</m:t>
                          </m:r>
                          <m:r>
                            <a:rPr lang="es-MX" sz="1400" b="0" i="1" smtClean="0">
                              <a:latin typeface="Cambria Math" panose="02040503050406030204" pitchFamily="18" charset="0"/>
                            </a:rPr>
                            <m:t>)</m:t>
                          </m:r>
                        </m:sup>
                      </m:sSubSup>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Esto significa que cuando el gradiente </a:t>
                </a:r>
                <a14:m>
                  <m:oMath xmlns:m="http://schemas.openxmlformats.org/officeDocument/2006/math">
                    <m:f>
                      <m:fPr>
                        <m:ctrlPr>
                          <a:rPr lang="es-MX" sz="1400" i="1" smtClean="0">
                            <a:latin typeface="Cambria Math" panose="02040503050406030204" pitchFamily="18" charset="0"/>
                            <a:ea typeface="Cambria Math" panose="02040503050406030204" pitchFamily="18" charset="0"/>
                          </a:rPr>
                        </m:ctrlPr>
                      </m:fPr>
                      <m:num>
                        <m:r>
                          <a:rPr lang="es-MX" sz="1400" i="1">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𝐸</m:t>
                        </m:r>
                        <m:d>
                          <m:dPr>
                            <m:ctrlPr>
                              <a:rPr lang="es-MX" sz="1400" b="0" i="1" smtClean="0">
                                <a:latin typeface="Cambria Math" panose="02040503050406030204" pitchFamily="18" charset="0"/>
                                <a:ea typeface="Cambria Math" panose="02040503050406030204" pitchFamily="18" charset="0"/>
                              </a:rPr>
                            </m:ctrlPr>
                          </m:dPr>
                          <m:e>
                            <m:r>
                              <a:rPr lang="es-MX" sz="1400" b="1" i="0" smtClean="0">
                                <a:latin typeface="Cambria Math" panose="02040503050406030204" pitchFamily="18" charset="0"/>
                                <a:ea typeface="Cambria Math" panose="02040503050406030204" pitchFamily="18" charset="0"/>
                              </a:rPr>
                              <m:t>𝐰</m:t>
                            </m:r>
                          </m:e>
                        </m:d>
                      </m:num>
                      <m:den>
                        <m:r>
                          <a:rPr lang="es-MX" sz="1400" i="1">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𝑤</m:t>
                            </m:r>
                          </m:e>
                          <m:sub>
                            <m:r>
                              <a:rPr lang="es-MX" sz="1400" i="1">
                                <a:latin typeface="Cambria Math" panose="02040503050406030204" pitchFamily="18" charset="0"/>
                                <a:ea typeface="Cambria Math" panose="02040503050406030204" pitchFamily="18" charset="0"/>
                              </a:rPr>
                              <m:t>𝑖</m:t>
                            </m:r>
                          </m:sub>
                        </m:sSub>
                      </m:den>
                    </m:f>
                  </m:oMath>
                </a14:m>
                <a:r>
                  <a:rPr lang="es-MX" sz="1400" dirty="0">
                    <a:latin typeface="Calibri" panose="020F0502020204030204" pitchFamily="34" charset="0"/>
                    <a:cs typeface="Calibri" panose="020F0502020204030204" pitchFamily="34" charset="0"/>
                  </a:rPr>
                  <a:t> es pequeño, los pesos decaen linealmente. Por esta razón, esta técnica también es llamada </a:t>
                </a:r>
                <a:r>
                  <a:rPr lang="es-MX" sz="1400" dirty="0">
                    <a:solidFill>
                      <a:srgbClr val="002060"/>
                    </a:solidFill>
                    <a:latin typeface="Calibri" panose="020F0502020204030204" pitchFamily="34" charset="0"/>
                    <a:cs typeface="Calibri" panose="020F0502020204030204" pitchFamily="34" charset="0"/>
                  </a:rPr>
                  <a:t>decaimiento de pesos</a:t>
                </a:r>
                <a:r>
                  <a:rPr lang="es-MX" sz="1400" dirty="0">
                    <a:latin typeface="Calibri" panose="020F0502020204030204" pitchFamily="34" charset="0"/>
                    <a:cs typeface="Calibri" panose="020F0502020204030204" pitchFamily="34" charset="0"/>
                  </a:rPr>
                  <a:t> (</a:t>
                </a:r>
                <a:r>
                  <a:rPr lang="es-MX" sz="1400" noProof="1">
                    <a:solidFill>
                      <a:srgbClr val="002060"/>
                    </a:solidFill>
                    <a:latin typeface="Calibri" panose="020F0502020204030204" pitchFamily="34" charset="0"/>
                    <a:cs typeface="Calibri" panose="020F0502020204030204" pitchFamily="34" charset="0"/>
                  </a:rPr>
                  <a:t>weight decay</a:t>
                </a:r>
                <a:r>
                  <a:rPr lang="es-MX" sz="1400" dirty="0">
                    <a:latin typeface="Calibri" panose="020F0502020204030204" pitchFamily="34" charset="0"/>
                    <a:cs typeface="Calibri" panose="020F0502020204030204" pitchFamily="34" charset="0"/>
                  </a:rPr>
                  <a:t>).</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39758" y="1306286"/>
                <a:ext cx="3598942" cy="4789714"/>
              </a:xfrm>
              <a:blipFill>
                <a:blip r:embed="rId2"/>
                <a:stretch>
                  <a:fillRect l="-508" t="-127" r="-338"/>
                </a:stretch>
              </a:blipFill>
            </p:spPr>
            <p:txBody>
              <a:bodyPr/>
              <a:lstStyle/>
              <a:p>
                <a:r>
                  <a:rPr lang="es-MX">
                    <a:noFill/>
                  </a:rPr>
                  <a:t> </a:t>
                </a:r>
              </a:p>
            </p:txBody>
          </p:sp>
        </mc:Fallback>
      </mc:AlternateContent>
      <p:sp>
        <p:nvSpPr>
          <p:cNvPr id="5" name="Marcador de contenido 4">
            <a:extLst>
              <a:ext uri="{FF2B5EF4-FFF2-40B4-BE49-F238E27FC236}">
                <a16:creationId xmlns:a16="http://schemas.microsoft.com/office/drawing/2014/main" id="{7DCA912B-936C-FD77-207F-507BF457C900}"/>
              </a:ext>
            </a:extLst>
          </p:cNvPr>
          <p:cNvSpPr>
            <a:spLocks noGrp="1"/>
          </p:cNvSpPr>
          <p:nvPr>
            <p:ph sz="half" idx="2"/>
          </p:nvPr>
        </p:nvSpPr>
        <p:spPr/>
        <p:txBody>
          <a:bodyPr/>
          <a:lstStyle/>
          <a:p>
            <a:pPr marL="0" indent="0">
              <a:buNone/>
            </a:pPr>
            <a:r>
              <a:rPr lang="es-MX" dirty="0"/>
              <a:t> </a:t>
            </a:r>
          </a:p>
        </p:txBody>
      </p:sp>
      <p:sp>
        <p:nvSpPr>
          <p:cNvPr id="4" name="CuadroTexto 3"/>
          <p:cNvSpPr txBox="1"/>
          <p:nvPr/>
        </p:nvSpPr>
        <p:spPr>
          <a:xfrm>
            <a:off x="6429406" y="1444277"/>
            <a:ext cx="1712630" cy="307777"/>
          </a:xfrm>
          <a:prstGeom prst="rect">
            <a:avLst/>
          </a:prstGeom>
          <a:noFill/>
        </p:spPr>
        <p:txBody>
          <a:bodyPr wrap="square" rtlCol="0">
            <a:spAutoFit/>
          </a:bodyPr>
          <a:lstStyle/>
          <a:p>
            <a:r>
              <a:rPr lang="es-MX" sz="1400" dirty="0">
                <a:solidFill>
                  <a:srgbClr val="002060"/>
                </a:solidFill>
                <a:latin typeface="Calibri" panose="020F0502020204030204" pitchFamily="34" charset="0"/>
                <a:cs typeface="Calibri" panose="020F0502020204030204" pitchFamily="34" charset="0"/>
              </a:rPr>
              <a:t>Sin regularización</a:t>
            </a:r>
          </a:p>
        </p:txBody>
      </p:sp>
      <p:sp>
        <p:nvSpPr>
          <p:cNvPr id="6" name="CuadroTexto 5"/>
          <p:cNvSpPr txBox="1"/>
          <p:nvPr/>
        </p:nvSpPr>
        <p:spPr>
          <a:xfrm>
            <a:off x="6347406" y="4162361"/>
            <a:ext cx="1556836" cy="307777"/>
          </a:xfrm>
          <a:prstGeom prst="rect">
            <a:avLst/>
          </a:prstGeom>
          <a:noFill/>
        </p:spPr>
        <p:txBody>
          <a:bodyPr wrap="none" rtlCol="0">
            <a:spAutoFit/>
          </a:bodyPr>
          <a:lstStyle/>
          <a:p>
            <a:r>
              <a:rPr lang="es-MX" sz="1400" dirty="0">
                <a:solidFill>
                  <a:srgbClr val="002060"/>
                </a:solidFill>
                <a:latin typeface="Calibri" panose="020F0502020204030204" pitchFamily="34" charset="0"/>
                <a:cs typeface="Calibri" panose="020F0502020204030204" pitchFamily="34" charset="0"/>
              </a:rPr>
              <a:t>Con regularización</a:t>
            </a:r>
          </a:p>
        </p:txBody>
      </p:sp>
      <p:grpSp>
        <p:nvGrpSpPr>
          <p:cNvPr id="22" name="Group 21">
            <a:extLst>
              <a:ext uri="{FF2B5EF4-FFF2-40B4-BE49-F238E27FC236}">
                <a16:creationId xmlns:a16="http://schemas.microsoft.com/office/drawing/2014/main" id="{9AAC5405-FAAA-4249-8983-C7BD521AEAD0}"/>
              </a:ext>
            </a:extLst>
          </p:cNvPr>
          <p:cNvGrpSpPr/>
          <p:nvPr/>
        </p:nvGrpSpPr>
        <p:grpSpPr>
          <a:xfrm>
            <a:off x="5735242" y="1924782"/>
            <a:ext cx="2923744" cy="2037356"/>
            <a:chOff x="1317920" y="3857897"/>
            <a:chExt cx="3272831" cy="2614603"/>
          </a:xfrm>
        </p:grpSpPr>
        <p:cxnSp>
          <p:nvCxnSpPr>
            <p:cNvPr id="7" name="Straight Arrow Connector 6">
              <a:extLst>
                <a:ext uri="{FF2B5EF4-FFF2-40B4-BE49-F238E27FC236}">
                  <a16:creationId xmlns:a16="http://schemas.microsoft.com/office/drawing/2014/main" id="{A3EB40EF-63AC-48EE-A2E7-75B5A99AE405}"/>
                </a:ext>
              </a:extLst>
            </p:cNvPr>
            <p:cNvCxnSpPr>
              <a:cxnSpLocks/>
            </p:cNvCxnSpPr>
            <p:nvPr/>
          </p:nvCxnSpPr>
          <p:spPr>
            <a:xfrm flipV="1">
              <a:off x="1564481" y="4010297"/>
              <a:ext cx="0" cy="2246812"/>
            </a:xfrm>
            <a:prstGeom prst="straightConnector1">
              <a:avLst/>
            </a:prstGeom>
            <a:ln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6572E0-F6E8-4224-B85A-B3F1D555650E}"/>
                </a:ext>
              </a:extLst>
            </p:cNvPr>
            <p:cNvCxnSpPr>
              <a:cxnSpLocks/>
            </p:cNvCxnSpPr>
            <p:nvPr/>
          </p:nvCxnSpPr>
          <p:spPr>
            <a:xfrm>
              <a:off x="1564481" y="6257109"/>
              <a:ext cx="2876890" cy="0"/>
            </a:xfrm>
            <a:prstGeom prst="straightConnector1">
              <a:avLst/>
            </a:prstGeom>
            <a:ln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80B87AC-3E6E-4493-85DC-31556B760AE1}"/>
                </a:ext>
              </a:extLst>
            </p:cNvPr>
            <p:cNvSpPr/>
            <p:nvPr/>
          </p:nvSpPr>
          <p:spPr>
            <a:xfrm>
              <a:off x="1985554" y="4859383"/>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Oval 11">
              <a:extLst>
                <a:ext uri="{FF2B5EF4-FFF2-40B4-BE49-F238E27FC236}">
                  <a16:creationId xmlns:a16="http://schemas.microsoft.com/office/drawing/2014/main" id="{10136501-F9E5-48FD-89F0-84E722BE2499}"/>
                </a:ext>
              </a:extLst>
            </p:cNvPr>
            <p:cNvSpPr/>
            <p:nvPr/>
          </p:nvSpPr>
          <p:spPr>
            <a:xfrm>
              <a:off x="3065417" y="5978435"/>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Oval 12">
              <a:extLst>
                <a:ext uri="{FF2B5EF4-FFF2-40B4-BE49-F238E27FC236}">
                  <a16:creationId xmlns:a16="http://schemas.microsoft.com/office/drawing/2014/main" id="{54E4F39F-616B-40F7-A282-D4D6E8A86A9E}"/>
                </a:ext>
              </a:extLst>
            </p:cNvPr>
            <p:cNvSpPr/>
            <p:nvPr/>
          </p:nvSpPr>
          <p:spPr>
            <a:xfrm>
              <a:off x="3505200" y="6039395"/>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Oval 13">
              <a:extLst>
                <a:ext uri="{FF2B5EF4-FFF2-40B4-BE49-F238E27FC236}">
                  <a16:creationId xmlns:a16="http://schemas.microsoft.com/office/drawing/2014/main" id="{57D2183C-8507-41BD-A616-D16249F0B2F2}"/>
                </a:ext>
              </a:extLst>
            </p:cNvPr>
            <p:cNvSpPr/>
            <p:nvPr/>
          </p:nvSpPr>
          <p:spPr>
            <a:xfrm>
              <a:off x="3775166" y="5839098"/>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Oval 14">
              <a:extLst>
                <a:ext uri="{FF2B5EF4-FFF2-40B4-BE49-F238E27FC236}">
                  <a16:creationId xmlns:a16="http://schemas.microsoft.com/office/drawing/2014/main" id="{33B5EEEA-CDD7-4E79-9A62-165DE215CD15}"/>
                </a:ext>
              </a:extLst>
            </p:cNvPr>
            <p:cNvSpPr/>
            <p:nvPr/>
          </p:nvSpPr>
          <p:spPr>
            <a:xfrm>
              <a:off x="3875315" y="5808618"/>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Freeform: Shape 10">
              <a:extLst>
                <a:ext uri="{FF2B5EF4-FFF2-40B4-BE49-F238E27FC236}">
                  <a16:creationId xmlns:a16="http://schemas.microsoft.com/office/drawing/2014/main" id="{833A658E-B1F8-40BA-A6FC-F0A064BF7C6C}"/>
                </a:ext>
              </a:extLst>
            </p:cNvPr>
            <p:cNvSpPr/>
            <p:nvPr/>
          </p:nvSpPr>
          <p:spPr>
            <a:xfrm>
              <a:off x="1580606" y="4245428"/>
              <a:ext cx="2834640" cy="1855087"/>
            </a:xfrm>
            <a:custGeom>
              <a:avLst/>
              <a:gdLst>
                <a:gd name="connsiteX0" fmla="*/ 0 w 2834640"/>
                <a:gd name="connsiteY0" fmla="*/ 0 h 2292083"/>
                <a:gd name="connsiteX1" fmla="*/ 1580605 w 2834640"/>
                <a:gd name="connsiteY1" fmla="*/ 2259874 h 2292083"/>
                <a:gd name="connsiteX2" fmla="*/ 2834640 w 2834640"/>
                <a:gd name="connsiteY2" fmla="*/ 1123405 h 2292083"/>
                <a:gd name="connsiteX0" fmla="*/ 0 w 2834640"/>
                <a:gd name="connsiteY0" fmla="*/ 0 h 1914496"/>
                <a:gd name="connsiteX1" fmla="*/ 1658982 w 2834640"/>
                <a:gd name="connsiteY1" fmla="*/ 1854925 h 1914496"/>
                <a:gd name="connsiteX2" fmla="*/ 2834640 w 2834640"/>
                <a:gd name="connsiteY2" fmla="*/ 1123405 h 1914496"/>
                <a:gd name="connsiteX0" fmla="*/ 0 w 2834640"/>
                <a:gd name="connsiteY0" fmla="*/ 0 h 1914496"/>
                <a:gd name="connsiteX1" fmla="*/ 1658982 w 2834640"/>
                <a:gd name="connsiteY1" fmla="*/ 1854925 h 1914496"/>
                <a:gd name="connsiteX2" fmla="*/ 2834640 w 2834640"/>
                <a:gd name="connsiteY2" fmla="*/ 1123405 h 1914496"/>
                <a:gd name="connsiteX0" fmla="*/ 0 w 2834640"/>
                <a:gd name="connsiteY0" fmla="*/ 0 h 1857493"/>
                <a:gd name="connsiteX1" fmla="*/ 1658982 w 2834640"/>
                <a:gd name="connsiteY1" fmla="*/ 1854925 h 1857493"/>
                <a:gd name="connsiteX2" fmla="*/ 2834640 w 2834640"/>
                <a:gd name="connsiteY2" fmla="*/ 1123405 h 1857493"/>
                <a:gd name="connsiteX0" fmla="*/ 0 w 2834640"/>
                <a:gd name="connsiteY0" fmla="*/ 0 h 1857493"/>
                <a:gd name="connsiteX1" fmla="*/ 1744707 w 2834640"/>
                <a:gd name="connsiteY1" fmla="*/ 1854925 h 1857493"/>
                <a:gd name="connsiteX2" fmla="*/ 2834640 w 2834640"/>
                <a:gd name="connsiteY2" fmla="*/ 1123405 h 1857493"/>
                <a:gd name="connsiteX0" fmla="*/ 0 w 2834640"/>
                <a:gd name="connsiteY0" fmla="*/ 0 h 1855070"/>
                <a:gd name="connsiteX1" fmla="*/ 1744707 w 2834640"/>
                <a:gd name="connsiteY1" fmla="*/ 1854925 h 1855070"/>
                <a:gd name="connsiteX2" fmla="*/ 2834640 w 2834640"/>
                <a:gd name="connsiteY2" fmla="*/ 1123405 h 1855070"/>
                <a:gd name="connsiteX0" fmla="*/ 0 w 2834640"/>
                <a:gd name="connsiteY0" fmla="*/ 0 h 1855070"/>
                <a:gd name="connsiteX1" fmla="*/ 1744707 w 2834640"/>
                <a:gd name="connsiteY1" fmla="*/ 1854925 h 1855070"/>
                <a:gd name="connsiteX2" fmla="*/ 2834640 w 2834640"/>
                <a:gd name="connsiteY2" fmla="*/ 1123405 h 1855070"/>
                <a:gd name="connsiteX0" fmla="*/ 0 w 2834640"/>
                <a:gd name="connsiteY0" fmla="*/ 0 h 1855084"/>
                <a:gd name="connsiteX1" fmla="*/ 1744707 w 2834640"/>
                <a:gd name="connsiteY1" fmla="*/ 1854925 h 1855084"/>
                <a:gd name="connsiteX2" fmla="*/ 2834640 w 2834640"/>
                <a:gd name="connsiteY2" fmla="*/ 1123405 h 1855084"/>
                <a:gd name="connsiteX0" fmla="*/ 0 w 2834640"/>
                <a:gd name="connsiteY0" fmla="*/ 0 h 1855084"/>
                <a:gd name="connsiteX1" fmla="*/ 1744707 w 2834640"/>
                <a:gd name="connsiteY1" fmla="*/ 1854925 h 1855084"/>
                <a:gd name="connsiteX2" fmla="*/ 2834640 w 2834640"/>
                <a:gd name="connsiteY2" fmla="*/ 1123405 h 1855084"/>
                <a:gd name="connsiteX0" fmla="*/ 0 w 2834640"/>
                <a:gd name="connsiteY0" fmla="*/ 0 h 1855087"/>
                <a:gd name="connsiteX1" fmla="*/ 1744707 w 2834640"/>
                <a:gd name="connsiteY1" fmla="*/ 1854925 h 1855087"/>
                <a:gd name="connsiteX2" fmla="*/ 2834640 w 2834640"/>
                <a:gd name="connsiteY2" fmla="*/ 1123405 h 1855087"/>
                <a:gd name="connsiteX0" fmla="*/ 0 w 2834640"/>
                <a:gd name="connsiteY0" fmla="*/ 0 h 1855087"/>
                <a:gd name="connsiteX1" fmla="*/ 1768520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Lst>
              <a:ahLst/>
              <a:cxnLst>
                <a:cxn ang="0">
                  <a:pos x="connsiteX0" y="connsiteY0"/>
                </a:cxn>
                <a:cxn ang="0">
                  <a:pos x="connsiteX1" y="connsiteY1"/>
                </a:cxn>
                <a:cxn ang="0">
                  <a:pos x="connsiteX2" y="connsiteY2"/>
                </a:cxn>
              </a:cxnLst>
              <a:rect l="l" t="t" r="r" b="b"/>
              <a:pathLst>
                <a:path w="2834640" h="1855087">
                  <a:moveTo>
                    <a:pt x="0" y="0"/>
                  </a:moveTo>
                  <a:cubicBezTo>
                    <a:pt x="725532" y="1122046"/>
                    <a:pt x="1348468" y="1867716"/>
                    <a:pt x="1758995" y="1854925"/>
                  </a:cubicBezTo>
                  <a:cubicBezTo>
                    <a:pt x="2169522" y="1842134"/>
                    <a:pt x="2300967" y="1661431"/>
                    <a:pt x="2834640" y="1123405"/>
                  </a:cubicBezTo>
                </a:path>
              </a:pathLst>
            </a:custGeom>
            <a:no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Freeform: Shape 15">
              <a:extLst>
                <a:ext uri="{FF2B5EF4-FFF2-40B4-BE49-F238E27FC236}">
                  <a16:creationId xmlns:a16="http://schemas.microsoft.com/office/drawing/2014/main" id="{20ADB6B2-FCBF-4FA3-81D5-4D06D2FEFC0E}"/>
                </a:ext>
              </a:extLst>
            </p:cNvPr>
            <p:cNvSpPr/>
            <p:nvPr/>
          </p:nvSpPr>
          <p:spPr>
            <a:xfrm>
              <a:off x="1662113" y="4586283"/>
              <a:ext cx="2776537" cy="1671642"/>
            </a:xfrm>
            <a:custGeom>
              <a:avLst/>
              <a:gdLst>
                <a:gd name="connsiteX0" fmla="*/ 0 w 2776537"/>
                <a:gd name="connsiteY0" fmla="*/ 1662248 h 1671773"/>
                <a:gd name="connsiteX1" fmla="*/ 585787 w 2776537"/>
                <a:gd name="connsiteY1" fmla="*/ 136 h 1671773"/>
                <a:gd name="connsiteX2" fmla="*/ 1647825 w 2776537"/>
                <a:gd name="connsiteY2" fmla="*/ 1566998 h 1671773"/>
                <a:gd name="connsiteX3" fmla="*/ 2228850 w 2776537"/>
                <a:gd name="connsiteY3" fmla="*/ 1271723 h 1671773"/>
                <a:gd name="connsiteX4" fmla="*/ 2776537 w 2776537"/>
                <a:gd name="connsiteY4" fmla="*/ 1671773 h 1671773"/>
                <a:gd name="connsiteX0" fmla="*/ 0 w 2776537"/>
                <a:gd name="connsiteY0" fmla="*/ 1662230 h 1671755"/>
                <a:gd name="connsiteX1" fmla="*/ 585787 w 2776537"/>
                <a:gd name="connsiteY1" fmla="*/ 118 h 1671755"/>
                <a:gd name="connsiteX2" fmla="*/ 1647825 w 2776537"/>
                <a:gd name="connsiteY2" fmla="*/ 1566980 h 1671755"/>
                <a:gd name="connsiteX3" fmla="*/ 2228850 w 2776537"/>
                <a:gd name="connsiteY3" fmla="*/ 1271705 h 1671755"/>
                <a:gd name="connsiteX4" fmla="*/ 2776537 w 2776537"/>
                <a:gd name="connsiteY4" fmla="*/ 1671755 h 1671755"/>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6 h 1671781"/>
                <a:gd name="connsiteX1" fmla="*/ 585787 w 2776537"/>
                <a:gd name="connsiteY1" fmla="*/ 144 h 1671781"/>
                <a:gd name="connsiteX2" fmla="*/ 1666875 w 2776537"/>
                <a:gd name="connsiteY2" fmla="*/ 1557481 h 1671781"/>
                <a:gd name="connsiteX3" fmla="*/ 2228850 w 2776537"/>
                <a:gd name="connsiteY3" fmla="*/ 1271731 h 1671781"/>
                <a:gd name="connsiteX4" fmla="*/ 2776537 w 2776537"/>
                <a:gd name="connsiteY4" fmla="*/ 1671781 h 1671781"/>
                <a:gd name="connsiteX0" fmla="*/ 0 w 2776537"/>
                <a:gd name="connsiteY0" fmla="*/ 1662256 h 1671781"/>
                <a:gd name="connsiteX1" fmla="*/ 585787 w 2776537"/>
                <a:gd name="connsiteY1" fmla="*/ 144 h 1671781"/>
                <a:gd name="connsiteX2" fmla="*/ 1643062 w 2776537"/>
                <a:gd name="connsiteY2" fmla="*/ 1557481 h 1671781"/>
                <a:gd name="connsiteX3" fmla="*/ 2228850 w 2776537"/>
                <a:gd name="connsiteY3" fmla="*/ 1271731 h 1671781"/>
                <a:gd name="connsiteX4" fmla="*/ 2776537 w 2776537"/>
                <a:gd name="connsiteY4" fmla="*/ 1671781 h 1671781"/>
                <a:gd name="connsiteX0" fmla="*/ 0 w 2776537"/>
                <a:gd name="connsiteY0" fmla="*/ 1662256 h 1671781"/>
                <a:gd name="connsiteX1" fmla="*/ 585787 w 2776537"/>
                <a:gd name="connsiteY1" fmla="*/ 144 h 1671781"/>
                <a:gd name="connsiteX2" fmla="*/ 1643062 w 2776537"/>
                <a:gd name="connsiteY2" fmla="*/ 1557481 h 1671781"/>
                <a:gd name="connsiteX3" fmla="*/ 2228850 w 2776537"/>
                <a:gd name="connsiteY3" fmla="*/ 1271731 h 1671781"/>
                <a:gd name="connsiteX4" fmla="*/ 2776537 w 2776537"/>
                <a:gd name="connsiteY4" fmla="*/ 1671781 h 1671781"/>
                <a:gd name="connsiteX0" fmla="*/ 0 w 2776537"/>
                <a:gd name="connsiteY0" fmla="*/ 1662117 h 1671642"/>
                <a:gd name="connsiteX1" fmla="*/ 585787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85787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95312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95312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95312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537" h="1671642">
                  <a:moveTo>
                    <a:pt x="0" y="1662117"/>
                  </a:moveTo>
                  <a:cubicBezTo>
                    <a:pt x="155575" y="838998"/>
                    <a:pt x="330993" y="3181"/>
                    <a:pt x="595312" y="5"/>
                  </a:cubicBezTo>
                  <a:cubicBezTo>
                    <a:pt x="859631" y="-3171"/>
                    <a:pt x="1313656" y="1540673"/>
                    <a:pt x="1643062" y="1557342"/>
                  </a:cubicBezTo>
                  <a:cubicBezTo>
                    <a:pt x="1972468" y="1574011"/>
                    <a:pt x="2039938" y="1252542"/>
                    <a:pt x="2228850" y="1271592"/>
                  </a:cubicBezTo>
                  <a:cubicBezTo>
                    <a:pt x="2417763" y="1290642"/>
                    <a:pt x="2596753" y="1480348"/>
                    <a:pt x="2776537" y="1671642"/>
                  </a:cubicBezTo>
                </a:path>
              </a:pathLst>
            </a:cu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FB01A74-80AC-425B-A1C5-03EEB44A9D3D}"/>
                    </a:ext>
                  </a:extLst>
                </p:cNvPr>
                <p:cNvSpPr txBox="1"/>
                <p:nvPr/>
              </p:nvSpPr>
              <p:spPr>
                <a:xfrm>
                  <a:off x="1317920" y="3857897"/>
                  <a:ext cx="166737" cy="276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es-MX" sz="1400" dirty="0"/>
                </a:p>
              </p:txBody>
            </p:sp>
          </mc:Choice>
          <mc:Fallback xmlns="">
            <p:sp>
              <p:nvSpPr>
                <p:cNvPr id="17" name="TextBox 16">
                  <a:extLst>
                    <a:ext uri="{FF2B5EF4-FFF2-40B4-BE49-F238E27FC236}">
                      <a16:creationId xmlns:a16="http://schemas.microsoft.com/office/drawing/2014/main" id="{4FB01A74-80AC-425B-A1C5-03EEB44A9D3D}"/>
                    </a:ext>
                  </a:extLst>
                </p:cNvPr>
                <p:cNvSpPr txBox="1">
                  <a:spLocks noRot="1" noChangeAspect="1" noMove="1" noResize="1" noEditPoints="1" noAdjustHandles="1" noChangeArrowheads="1" noChangeShapeType="1" noTextEdit="1"/>
                </p:cNvSpPr>
                <p:nvPr/>
              </p:nvSpPr>
              <p:spPr>
                <a:xfrm>
                  <a:off x="1317920" y="3857897"/>
                  <a:ext cx="166737" cy="276486"/>
                </a:xfrm>
                <a:prstGeom prst="rect">
                  <a:avLst/>
                </a:prstGeom>
                <a:blipFill>
                  <a:blip r:embed="rId3"/>
                  <a:stretch>
                    <a:fillRect l="-29167" r="-25000" b="-2571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2784702-4A38-47BD-9D86-D59308259B49}"/>
                    </a:ext>
                  </a:extLst>
                </p:cNvPr>
                <p:cNvSpPr txBox="1"/>
                <p:nvPr/>
              </p:nvSpPr>
              <p:spPr>
                <a:xfrm>
                  <a:off x="4426744" y="6196014"/>
                  <a:ext cx="164007" cy="276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es-MX" sz="1400" dirty="0"/>
                </a:p>
              </p:txBody>
            </p:sp>
          </mc:Choice>
          <mc:Fallback xmlns="">
            <p:sp>
              <p:nvSpPr>
                <p:cNvPr id="19" name="TextBox 18">
                  <a:extLst>
                    <a:ext uri="{FF2B5EF4-FFF2-40B4-BE49-F238E27FC236}">
                      <a16:creationId xmlns:a16="http://schemas.microsoft.com/office/drawing/2014/main" id="{92784702-4A38-47BD-9D86-D59308259B49}"/>
                    </a:ext>
                  </a:extLst>
                </p:cNvPr>
                <p:cNvSpPr txBox="1">
                  <a:spLocks noRot="1" noChangeAspect="1" noMove="1" noResize="1" noEditPoints="1" noAdjustHandles="1" noChangeArrowheads="1" noChangeShapeType="1" noTextEdit="1"/>
                </p:cNvSpPr>
                <p:nvPr/>
              </p:nvSpPr>
              <p:spPr>
                <a:xfrm>
                  <a:off x="4426744" y="6196014"/>
                  <a:ext cx="164007" cy="276486"/>
                </a:xfrm>
                <a:prstGeom prst="rect">
                  <a:avLst/>
                </a:prstGeom>
                <a:blipFill>
                  <a:blip r:embed="rId4"/>
                  <a:stretch>
                    <a:fillRect l="-12500" r="-12500"/>
                  </a:stretch>
                </a:blipFill>
              </p:spPr>
              <p:txBody>
                <a:bodyPr/>
                <a:lstStyle/>
                <a:p>
                  <a:r>
                    <a:rPr lang="es-MX">
                      <a:noFill/>
                    </a:rPr>
                    <a:t> </a:t>
                  </a:r>
                </a:p>
              </p:txBody>
            </p:sp>
          </mc:Fallback>
        </mc:AlternateContent>
      </p:grpSp>
      <p:grpSp>
        <p:nvGrpSpPr>
          <p:cNvPr id="43" name="Group 42">
            <a:extLst>
              <a:ext uri="{FF2B5EF4-FFF2-40B4-BE49-F238E27FC236}">
                <a16:creationId xmlns:a16="http://schemas.microsoft.com/office/drawing/2014/main" id="{768EFE8A-3FAD-43D1-AD14-8C76DDFE839D}"/>
              </a:ext>
            </a:extLst>
          </p:cNvPr>
          <p:cNvGrpSpPr>
            <a:grpSpLocks noChangeAspect="1"/>
          </p:cNvGrpSpPr>
          <p:nvPr/>
        </p:nvGrpSpPr>
        <p:grpSpPr>
          <a:xfrm>
            <a:off x="5592915" y="4339343"/>
            <a:ext cx="2747847" cy="2171881"/>
            <a:chOff x="5245486" y="3857897"/>
            <a:chExt cx="3283923" cy="2595592"/>
          </a:xfrm>
        </p:grpSpPr>
        <p:cxnSp>
          <p:nvCxnSpPr>
            <p:cNvPr id="25" name="Straight Arrow Connector 24">
              <a:extLst>
                <a:ext uri="{FF2B5EF4-FFF2-40B4-BE49-F238E27FC236}">
                  <a16:creationId xmlns:a16="http://schemas.microsoft.com/office/drawing/2014/main" id="{D6503035-213D-401F-8045-D9D402C83EFC}"/>
                </a:ext>
              </a:extLst>
            </p:cNvPr>
            <p:cNvCxnSpPr>
              <a:cxnSpLocks/>
            </p:cNvCxnSpPr>
            <p:nvPr/>
          </p:nvCxnSpPr>
          <p:spPr>
            <a:xfrm flipV="1">
              <a:off x="5492047" y="4010297"/>
              <a:ext cx="0" cy="2246812"/>
            </a:xfrm>
            <a:prstGeom prst="straightConnector1">
              <a:avLst/>
            </a:prstGeom>
            <a:ln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C977EF9-0438-499C-8C76-894C5027D426}"/>
                </a:ext>
              </a:extLst>
            </p:cNvPr>
            <p:cNvCxnSpPr>
              <a:cxnSpLocks/>
            </p:cNvCxnSpPr>
            <p:nvPr/>
          </p:nvCxnSpPr>
          <p:spPr>
            <a:xfrm>
              <a:off x="5492047" y="6257109"/>
              <a:ext cx="2876890" cy="0"/>
            </a:xfrm>
            <a:prstGeom prst="straightConnector1">
              <a:avLst/>
            </a:prstGeom>
            <a:ln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FCF9E49-F4C5-4EA2-BC69-21C0BE467771}"/>
                </a:ext>
              </a:extLst>
            </p:cNvPr>
            <p:cNvSpPr/>
            <p:nvPr/>
          </p:nvSpPr>
          <p:spPr>
            <a:xfrm>
              <a:off x="5913120" y="4859383"/>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Oval 27">
              <a:extLst>
                <a:ext uri="{FF2B5EF4-FFF2-40B4-BE49-F238E27FC236}">
                  <a16:creationId xmlns:a16="http://schemas.microsoft.com/office/drawing/2014/main" id="{4D2F8AF7-5AA8-4687-A8C4-91B8A61CD94D}"/>
                </a:ext>
              </a:extLst>
            </p:cNvPr>
            <p:cNvSpPr/>
            <p:nvPr/>
          </p:nvSpPr>
          <p:spPr>
            <a:xfrm>
              <a:off x="6992983" y="5978435"/>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Oval 28">
              <a:extLst>
                <a:ext uri="{FF2B5EF4-FFF2-40B4-BE49-F238E27FC236}">
                  <a16:creationId xmlns:a16="http://schemas.microsoft.com/office/drawing/2014/main" id="{B87B1BFA-545A-45D4-89AB-916E9E24E515}"/>
                </a:ext>
              </a:extLst>
            </p:cNvPr>
            <p:cNvSpPr/>
            <p:nvPr/>
          </p:nvSpPr>
          <p:spPr>
            <a:xfrm>
              <a:off x="7432766" y="6039395"/>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Oval 29">
              <a:extLst>
                <a:ext uri="{FF2B5EF4-FFF2-40B4-BE49-F238E27FC236}">
                  <a16:creationId xmlns:a16="http://schemas.microsoft.com/office/drawing/2014/main" id="{319CD217-E567-42D4-A67A-750DEA24C047}"/>
                </a:ext>
              </a:extLst>
            </p:cNvPr>
            <p:cNvSpPr/>
            <p:nvPr/>
          </p:nvSpPr>
          <p:spPr>
            <a:xfrm>
              <a:off x="7702732" y="5839098"/>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Oval 30">
              <a:extLst>
                <a:ext uri="{FF2B5EF4-FFF2-40B4-BE49-F238E27FC236}">
                  <a16:creationId xmlns:a16="http://schemas.microsoft.com/office/drawing/2014/main" id="{7AAC5ACF-28AB-4371-BAE4-00F4B7DA67EF}"/>
                </a:ext>
              </a:extLst>
            </p:cNvPr>
            <p:cNvSpPr/>
            <p:nvPr/>
          </p:nvSpPr>
          <p:spPr>
            <a:xfrm>
              <a:off x="7802881" y="5808618"/>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Freeform: Shape 31">
              <a:extLst>
                <a:ext uri="{FF2B5EF4-FFF2-40B4-BE49-F238E27FC236}">
                  <a16:creationId xmlns:a16="http://schemas.microsoft.com/office/drawing/2014/main" id="{9128811F-9C46-4527-881F-5EEA46D9BFBD}"/>
                </a:ext>
              </a:extLst>
            </p:cNvPr>
            <p:cNvSpPr/>
            <p:nvPr/>
          </p:nvSpPr>
          <p:spPr>
            <a:xfrm>
              <a:off x="5508172" y="4245428"/>
              <a:ext cx="2834640" cy="1855087"/>
            </a:xfrm>
            <a:custGeom>
              <a:avLst/>
              <a:gdLst>
                <a:gd name="connsiteX0" fmla="*/ 0 w 2834640"/>
                <a:gd name="connsiteY0" fmla="*/ 0 h 2292083"/>
                <a:gd name="connsiteX1" fmla="*/ 1580605 w 2834640"/>
                <a:gd name="connsiteY1" fmla="*/ 2259874 h 2292083"/>
                <a:gd name="connsiteX2" fmla="*/ 2834640 w 2834640"/>
                <a:gd name="connsiteY2" fmla="*/ 1123405 h 2292083"/>
                <a:gd name="connsiteX0" fmla="*/ 0 w 2834640"/>
                <a:gd name="connsiteY0" fmla="*/ 0 h 1914496"/>
                <a:gd name="connsiteX1" fmla="*/ 1658982 w 2834640"/>
                <a:gd name="connsiteY1" fmla="*/ 1854925 h 1914496"/>
                <a:gd name="connsiteX2" fmla="*/ 2834640 w 2834640"/>
                <a:gd name="connsiteY2" fmla="*/ 1123405 h 1914496"/>
                <a:gd name="connsiteX0" fmla="*/ 0 w 2834640"/>
                <a:gd name="connsiteY0" fmla="*/ 0 h 1914496"/>
                <a:gd name="connsiteX1" fmla="*/ 1658982 w 2834640"/>
                <a:gd name="connsiteY1" fmla="*/ 1854925 h 1914496"/>
                <a:gd name="connsiteX2" fmla="*/ 2834640 w 2834640"/>
                <a:gd name="connsiteY2" fmla="*/ 1123405 h 1914496"/>
                <a:gd name="connsiteX0" fmla="*/ 0 w 2834640"/>
                <a:gd name="connsiteY0" fmla="*/ 0 h 1857493"/>
                <a:gd name="connsiteX1" fmla="*/ 1658982 w 2834640"/>
                <a:gd name="connsiteY1" fmla="*/ 1854925 h 1857493"/>
                <a:gd name="connsiteX2" fmla="*/ 2834640 w 2834640"/>
                <a:gd name="connsiteY2" fmla="*/ 1123405 h 1857493"/>
                <a:gd name="connsiteX0" fmla="*/ 0 w 2834640"/>
                <a:gd name="connsiteY0" fmla="*/ 0 h 1857493"/>
                <a:gd name="connsiteX1" fmla="*/ 1744707 w 2834640"/>
                <a:gd name="connsiteY1" fmla="*/ 1854925 h 1857493"/>
                <a:gd name="connsiteX2" fmla="*/ 2834640 w 2834640"/>
                <a:gd name="connsiteY2" fmla="*/ 1123405 h 1857493"/>
                <a:gd name="connsiteX0" fmla="*/ 0 w 2834640"/>
                <a:gd name="connsiteY0" fmla="*/ 0 h 1855070"/>
                <a:gd name="connsiteX1" fmla="*/ 1744707 w 2834640"/>
                <a:gd name="connsiteY1" fmla="*/ 1854925 h 1855070"/>
                <a:gd name="connsiteX2" fmla="*/ 2834640 w 2834640"/>
                <a:gd name="connsiteY2" fmla="*/ 1123405 h 1855070"/>
                <a:gd name="connsiteX0" fmla="*/ 0 w 2834640"/>
                <a:gd name="connsiteY0" fmla="*/ 0 h 1855070"/>
                <a:gd name="connsiteX1" fmla="*/ 1744707 w 2834640"/>
                <a:gd name="connsiteY1" fmla="*/ 1854925 h 1855070"/>
                <a:gd name="connsiteX2" fmla="*/ 2834640 w 2834640"/>
                <a:gd name="connsiteY2" fmla="*/ 1123405 h 1855070"/>
                <a:gd name="connsiteX0" fmla="*/ 0 w 2834640"/>
                <a:gd name="connsiteY0" fmla="*/ 0 h 1855084"/>
                <a:gd name="connsiteX1" fmla="*/ 1744707 w 2834640"/>
                <a:gd name="connsiteY1" fmla="*/ 1854925 h 1855084"/>
                <a:gd name="connsiteX2" fmla="*/ 2834640 w 2834640"/>
                <a:gd name="connsiteY2" fmla="*/ 1123405 h 1855084"/>
                <a:gd name="connsiteX0" fmla="*/ 0 w 2834640"/>
                <a:gd name="connsiteY0" fmla="*/ 0 h 1855084"/>
                <a:gd name="connsiteX1" fmla="*/ 1744707 w 2834640"/>
                <a:gd name="connsiteY1" fmla="*/ 1854925 h 1855084"/>
                <a:gd name="connsiteX2" fmla="*/ 2834640 w 2834640"/>
                <a:gd name="connsiteY2" fmla="*/ 1123405 h 1855084"/>
                <a:gd name="connsiteX0" fmla="*/ 0 w 2834640"/>
                <a:gd name="connsiteY0" fmla="*/ 0 h 1855087"/>
                <a:gd name="connsiteX1" fmla="*/ 1744707 w 2834640"/>
                <a:gd name="connsiteY1" fmla="*/ 1854925 h 1855087"/>
                <a:gd name="connsiteX2" fmla="*/ 2834640 w 2834640"/>
                <a:gd name="connsiteY2" fmla="*/ 1123405 h 1855087"/>
                <a:gd name="connsiteX0" fmla="*/ 0 w 2834640"/>
                <a:gd name="connsiteY0" fmla="*/ 0 h 1855087"/>
                <a:gd name="connsiteX1" fmla="*/ 1768520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 name="connsiteX0" fmla="*/ 0 w 2834640"/>
                <a:gd name="connsiteY0" fmla="*/ 0 h 1855087"/>
                <a:gd name="connsiteX1" fmla="*/ 1758995 w 2834640"/>
                <a:gd name="connsiteY1" fmla="*/ 1854925 h 1855087"/>
                <a:gd name="connsiteX2" fmla="*/ 2834640 w 2834640"/>
                <a:gd name="connsiteY2" fmla="*/ 1123405 h 1855087"/>
              </a:gdLst>
              <a:ahLst/>
              <a:cxnLst>
                <a:cxn ang="0">
                  <a:pos x="connsiteX0" y="connsiteY0"/>
                </a:cxn>
                <a:cxn ang="0">
                  <a:pos x="connsiteX1" y="connsiteY1"/>
                </a:cxn>
                <a:cxn ang="0">
                  <a:pos x="connsiteX2" y="connsiteY2"/>
                </a:cxn>
              </a:cxnLst>
              <a:rect l="l" t="t" r="r" b="b"/>
              <a:pathLst>
                <a:path w="2834640" h="1855087">
                  <a:moveTo>
                    <a:pt x="0" y="0"/>
                  </a:moveTo>
                  <a:cubicBezTo>
                    <a:pt x="725532" y="1122046"/>
                    <a:pt x="1348468" y="1867716"/>
                    <a:pt x="1758995" y="1854925"/>
                  </a:cubicBezTo>
                  <a:cubicBezTo>
                    <a:pt x="2169522" y="1842134"/>
                    <a:pt x="2300967" y="1661431"/>
                    <a:pt x="2834640" y="1123405"/>
                  </a:cubicBezTo>
                </a:path>
              </a:pathLst>
            </a:custGeom>
            <a:no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Freeform: Shape 32">
              <a:extLst>
                <a:ext uri="{FF2B5EF4-FFF2-40B4-BE49-F238E27FC236}">
                  <a16:creationId xmlns:a16="http://schemas.microsoft.com/office/drawing/2014/main" id="{F1579034-F57F-4C7F-B7AB-9A49AD28166B}"/>
                </a:ext>
              </a:extLst>
            </p:cNvPr>
            <p:cNvSpPr/>
            <p:nvPr/>
          </p:nvSpPr>
          <p:spPr>
            <a:xfrm>
              <a:off x="5584099" y="4259719"/>
              <a:ext cx="2894648" cy="1788786"/>
            </a:xfrm>
            <a:custGeom>
              <a:avLst/>
              <a:gdLst>
                <a:gd name="connsiteX0" fmla="*/ 0 w 2776537"/>
                <a:gd name="connsiteY0" fmla="*/ 1662248 h 1671773"/>
                <a:gd name="connsiteX1" fmla="*/ 585787 w 2776537"/>
                <a:gd name="connsiteY1" fmla="*/ 136 h 1671773"/>
                <a:gd name="connsiteX2" fmla="*/ 1647825 w 2776537"/>
                <a:gd name="connsiteY2" fmla="*/ 1566998 h 1671773"/>
                <a:gd name="connsiteX3" fmla="*/ 2228850 w 2776537"/>
                <a:gd name="connsiteY3" fmla="*/ 1271723 h 1671773"/>
                <a:gd name="connsiteX4" fmla="*/ 2776537 w 2776537"/>
                <a:gd name="connsiteY4" fmla="*/ 1671773 h 1671773"/>
                <a:gd name="connsiteX0" fmla="*/ 0 w 2776537"/>
                <a:gd name="connsiteY0" fmla="*/ 1662230 h 1671755"/>
                <a:gd name="connsiteX1" fmla="*/ 585787 w 2776537"/>
                <a:gd name="connsiteY1" fmla="*/ 118 h 1671755"/>
                <a:gd name="connsiteX2" fmla="*/ 1647825 w 2776537"/>
                <a:gd name="connsiteY2" fmla="*/ 1566980 h 1671755"/>
                <a:gd name="connsiteX3" fmla="*/ 2228850 w 2776537"/>
                <a:gd name="connsiteY3" fmla="*/ 1271705 h 1671755"/>
                <a:gd name="connsiteX4" fmla="*/ 2776537 w 2776537"/>
                <a:gd name="connsiteY4" fmla="*/ 1671755 h 1671755"/>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5 h 1671780"/>
                <a:gd name="connsiteX1" fmla="*/ 585787 w 2776537"/>
                <a:gd name="connsiteY1" fmla="*/ 143 h 1671780"/>
                <a:gd name="connsiteX2" fmla="*/ 1666875 w 2776537"/>
                <a:gd name="connsiteY2" fmla="*/ 1557480 h 1671780"/>
                <a:gd name="connsiteX3" fmla="*/ 2228850 w 2776537"/>
                <a:gd name="connsiteY3" fmla="*/ 1271730 h 1671780"/>
                <a:gd name="connsiteX4" fmla="*/ 2776537 w 2776537"/>
                <a:gd name="connsiteY4" fmla="*/ 1671780 h 1671780"/>
                <a:gd name="connsiteX0" fmla="*/ 0 w 2776537"/>
                <a:gd name="connsiteY0" fmla="*/ 1662256 h 1671781"/>
                <a:gd name="connsiteX1" fmla="*/ 585787 w 2776537"/>
                <a:gd name="connsiteY1" fmla="*/ 144 h 1671781"/>
                <a:gd name="connsiteX2" fmla="*/ 1666875 w 2776537"/>
                <a:gd name="connsiteY2" fmla="*/ 1557481 h 1671781"/>
                <a:gd name="connsiteX3" fmla="*/ 2228850 w 2776537"/>
                <a:gd name="connsiteY3" fmla="*/ 1271731 h 1671781"/>
                <a:gd name="connsiteX4" fmla="*/ 2776537 w 2776537"/>
                <a:gd name="connsiteY4" fmla="*/ 1671781 h 1671781"/>
                <a:gd name="connsiteX0" fmla="*/ 0 w 2776537"/>
                <a:gd name="connsiteY0" fmla="*/ 1662256 h 1671781"/>
                <a:gd name="connsiteX1" fmla="*/ 585787 w 2776537"/>
                <a:gd name="connsiteY1" fmla="*/ 144 h 1671781"/>
                <a:gd name="connsiteX2" fmla="*/ 1643062 w 2776537"/>
                <a:gd name="connsiteY2" fmla="*/ 1557481 h 1671781"/>
                <a:gd name="connsiteX3" fmla="*/ 2228850 w 2776537"/>
                <a:gd name="connsiteY3" fmla="*/ 1271731 h 1671781"/>
                <a:gd name="connsiteX4" fmla="*/ 2776537 w 2776537"/>
                <a:gd name="connsiteY4" fmla="*/ 1671781 h 1671781"/>
                <a:gd name="connsiteX0" fmla="*/ 0 w 2776537"/>
                <a:gd name="connsiteY0" fmla="*/ 1662256 h 1671781"/>
                <a:gd name="connsiteX1" fmla="*/ 585787 w 2776537"/>
                <a:gd name="connsiteY1" fmla="*/ 144 h 1671781"/>
                <a:gd name="connsiteX2" fmla="*/ 1643062 w 2776537"/>
                <a:gd name="connsiteY2" fmla="*/ 1557481 h 1671781"/>
                <a:gd name="connsiteX3" fmla="*/ 2228850 w 2776537"/>
                <a:gd name="connsiteY3" fmla="*/ 1271731 h 1671781"/>
                <a:gd name="connsiteX4" fmla="*/ 2776537 w 2776537"/>
                <a:gd name="connsiteY4" fmla="*/ 1671781 h 1671781"/>
                <a:gd name="connsiteX0" fmla="*/ 0 w 2776537"/>
                <a:gd name="connsiteY0" fmla="*/ 1662117 h 1671642"/>
                <a:gd name="connsiteX1" fmla="*/ 585787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85787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95312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95312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776537"/>
                <a:gd name="connsiteY0" fmla="*/ 1662117 h 1671642"/>
                <a:gd name="connsiteX1" fmla="*/ 595312 w 2776537"/>
                <a:gd name="connsiteY1" fmla="*/ 5 h 1671642"/>
                <a:gd name="connsiteX2" fmla="*/ 1643062 w 2776537"/>
                <a:gd name="connsiteY2" fmla="*/ 1557342 h 1671642"/>
                <a:gd name="connsiteX3" fmla="*/ 2228850 w 2776537"/>
                <a:gd name="connsiteY3" fmla="*/ 1271592 h 1671642"/>
                <a:gd name="connsiteX4" fmla="*/ 2776537 w 2776537"/>
                <a:gd name="connsiteY4" fmla="*/ 1671642 h 1671642"/>
                <a:gd name="connsiteX0" fmla="*/ 0 w 2181225"/>
                <a:gd name="connsiteY0" fmla="*/ 5 h 1671642"/>
                <a:gd name="connsiteX1" fmla="*/ 1047750 w 2181225"/>
                <a:gd name="connsiteY1" fmla="*/ 1557342 h 1671642"/>
                <a:gd name="connsiteX2" fmla="*/ 1633538 w 2181225"/>
                <a:gd name="connsiteY2" fmla="*/ 1271592 h 1671642"/>
                <a:gd name="connsiteX3" fmla="*/ 2181225 w 2181225"/>
                <a:gd name="connsiteY3" fmla="*/ 1671642 h 1671642"/>
                <a:gd name="connsiteX0" fmla="*/ 0 w 2181225"/>
                <a:gd name="connsiteY0" fmla="*/ 0 h 1671637"/>
                <a:gd name="connsiteX1" fmla="*/ 1047750 w 2181225"/>
                <a:gd name="connsiteY1" fmla="*/ 1557337 h 1671637"/>
                <a:gd name="connsiteX2" fmla="*/ 1633538 w 2181225"/>
                <a:gd name="connsiteY2" fmla="*/ 1271587 h 1671637"/>
                <a:gd name="connsiteX3" fmla="*/ 2181225 w 2181225"/>
                <a:gd name="connsiteY3" fmla="*/ 1671637 h 1671637"/>
                <a:gd name="connsiteX0" fmla="*/ 0 w 2181225"/>
                <a:gd name="connsiteY0" fmla="*/ 0 h 1671637"/>
                <a:gd name="connsiteX1" fmla="*/ 1047750 w 2181225"/>
                <a:gd name="connsiteY1" fmla="*/ 1557337 h 1671637"/>
                <a:gd name="connsiteX2" fmla="*/ 1633538 w 2181225"/>
                <a:gd name="connsiteY2" fmla="*/ 1271587 h 1671637"/>
                <a:gd name="connsiteX3" fmla="*/ 2181225 w 2181225"/>
                <a:gd name="connsiteY3" fmla="*/ 1671637 h 1671637"/>
                <a:gd name="connsiteX0" fmla="*/ 0 w 1633538"/>
                <a:gd name="connsiteY0" fmla="*/ 0 h 1557963"/>
                <a:gd name="connsiteX1" fmla="*/ 1047750 w 1633538"/>
                <a:gd name="connsiteY1" fmla="*/ 1557337 h 1557963"/>
                <a:gd name="connsiteX2" fmla="*/ 1633538 w 1633538"/>
                <a:gd name="connsiteY2" fmla="*/ 1271587 h 1557963"/>
                <a:gd name="connsiteX0" fmla="*/ 0 w 1633538"/>
                <a:gd name="connsiteY0" fmla="*/ 0 h 1558506"/>
                <a:gd name="connsiteX1" fmla="*/ 1047750 w 1633538"/>
                <a:gd name="connsiteY1" fmla="*/ 1557337 h 1558506"/>
                <a:gd name="connsiteX2" fmla="*/ 1633538 w 1633538"/>
                <a:gd name="connsiteY2" fmla="*/ 1271587 h 1558506"/>
                <a:gd name="connsiteX0" fmla="*/ 0 w 2312806"/>
                <a:gd name="connsiteY0" fmla="*/ 0 h 1574587"/>
                <a:gd name="connsiteX1" fmla="*/ 1047750 w 2312806"/>
                <a:gd name="connsiteY1" fmla="*/ 1557337 h 1574587"/>
                <a:gd name="connsiteX2" fmla="*/ 2312806 w 2312806"/>
                <a:gd name="connsiteY2" fmla="*/ 827450 h 1574587"/>
                <a:gd name="connsiteX0" fmla="*/ 0 w 2913698"/>
                <a:gd name="connsiteY0" fmla="*/ 0 h 1914088"/>
                <a:gd name="connsiteX1" fmla="*/ 1648642 w 2913698"/>
                <a:gd name="connsiteY1" fmla="*/ 1883908 h 1914088"/>
                <a:gd name="connsiteX2" fmla="*/ 2913698 w 2913698"/>
                <a:gd name="connsiteY2" fmla="*/ 1154021 h 1914088"/>
                <a:gd name="connsiteX0" fmla="*/ 0 w 2913698"/>
                <a:gd name="connsiteY0" fmla="*/ 0 h 1825949"/>
                <a:gd name="connsiteX1" fmla="*/ 1374322 w 2913698"/>
                <a:gd name="connsiteY1" fmla="*/ 1792468 h 1825949"/>
                <a:gd name="connsiteX2" fmla="*/ 2913698 w 2913698"/>
                <a:gd name="connsiteY2" fmla="*/ 1154021 h 1825949"/>
                <a:gd name="connsiteX0" fmla="*/ 0 w 2913698"/>
                <a:gd name="connsiteY0" fmla="*/ 0 h 1829338"/>
                <a:gd name="connsiteX1" fmla="*/ 1374322 w 2913698"/>
                <a:gd name="connsiteY1" fmla="*/ 1792468 h 1829338"/>
                <a:gd name="connsiteX2" fmla="*/ 2913698 w 2913698"/>
                <a:gd name="connsiteY2" fmla="*/ 1154021 h 1829338"/>
                <a:gd name="connsiteX0" fmla="*/ 0 w 2913698"/>
                <a:gd name="connsiteY0" fmla="*/ 0 h 1788658"/>
                <a:gd name="connsiteX1" fmla="*/ 1436235 w 2913698"/>
                <a:gd name="connsiteY1" fmla="*/ 1749606 h 1788658"/>
                <a:gd name="connsiteX2" fmla="*/ 2913698 w 2913698"/>
                <a:gd name="connsiteY2" fmla="*/ 1154021 h 1788658"/>
                <a:gd name="connsiteX0" fmla="*/ 0 w 2913698"/>
                <a:gd name="connsiteY0" fmla="*/ 0 h 1784810"/>
                <a:gd name="connsiteX1" fmla="*/ 1436235 w 2913698"/>
                <a:gd name="connsiteY1" fmla="*/ 1749606 h 1784810"/>
                <a:gd name="connsiteX2" fmla="*/ 2913698 w 2913698"/>
                <a:gd name="connsiteY2" fmla="*/ 1115921 h 1784810"/>
                <a:gd name="connsiteX0" fmla="*/ 0 w 2913698"/>
                <a:gd name="connsiteY0" fmla="*/ 0 h 1801157"/>
                <a:gd name="connsiteX1" fmla="*/ 1436235 w 2913698"/>
                <a:gd name="connsiteY1" fmla="*/ 1749606 h 1801157"/>
                <a:gd name="connsiteX2" fmla="*/ 2913698 w 2913698"/>
                <a:gd name="connsiteY2" fmla="*/ 1115921 h 1801157"/>
                <a:gd name="connsiteX0" fmla="*/ 0 w 2913698"/>
                <a:gd name="connsiteY0" fmla="*/ 0 h 1807576"/>
                <a:gd name="connsiteX1" fmla="*/ 1436235 w 2913698"/>
                <a:gd name="connsiteY1" fmla="*/ 1749606 h 1807576"/>
                <a:gd name="connsiteX2" fmla="*/ 2913698 w 2913698"/>
                <a:gd name="connsiteY2" fmla="*/ 1115921 h 1807576"/>
                <a:gd name="connsiteX0" fmla="*/ 0 w 2894648"/>
                <a:gd name="connsiteY0" fmla="*/ 0 h 1788786"/>
                <a:gd name="connsiteX1" fmla="*/ 1436235 w 2894648"/>
                <a:gd name="connsiteY1" fmla="*/ 1749606 h 1788786"/>
                <a:gd name="connsiteX2" fmla="*/ 2894648 w 2894648"/>
                <a:gd name="connsiteY2" fmla="*/ 1106396 h 1788786"/>
              </a:gdLst>
              <a:ahLst/>
              <a:cxnLst>
                <a:cxn ang="0">
                  <a:pos x="connsiteX0" y="connsiteY0"/>
                </a:cxn>
                <a:cxn ang="0">
                  <a:pos x="connsiteX1" y="connsiteY1"/>
                </a:cxn>
                <a:cxn ang="0">
                  <a:pos x="connsiteX2" y="connsiteY2"/>
                </a:cxn>
              </a:cxnLst>
              <a:rect l="l" t="t" r="r" b="b"/>
              <a:pathLst>
                <a:path w="2894648" h="1788786">
                  <a:moveTo>
                    <a:pt x="0" y="0"/>
                  </a:moveTo>
                  <a:cubicBezTo>
                    <a:pt x="251256" y="467086"/>
                    <a:pt x="953794" y="1565207"/>
                    <a:pt x="1436235" y="1749606"/>
                  </a:cubicBezTo>
                  <a:cubicBezTo>
                    <a:pt x="1918676" y="1934005"/>
                    <a:pt x="2518502" y="1425074"/>
                    <a:pt x="2894648" y="1106396"/>
                  </a:cubicBezTo>
                </a:path>
              </a:pathLst>
            </a:cu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A39BFC2-402B-4A52-B611-DE6DEC6641FF}"/>
                    </a:ext>
                  </a:extLst>
                </p:cNvPr>
                <p:cNvSpPr txBox="1"/>
                <p:nvPr/>
              </p:nvSpPr>
              <p:spPr>
                <a:xfrm>
                  <a:off x="5245486" y="3857897"/>
                  <a:ext cx="178011" cy="257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oMath>
                    </m:oMathPara>
                  </a14:m>
                  <a:endParaRPr lang="es-MX" sz="1400" dirty="0"/>
                </a:p>
              </p:txBody>
            </p:sp>
          </mc:Choice>
          <mc:Fallback xmlns="">
            <p:sp>
              <p:nvSpPr>
                <p:cNvPr id="34" name="TextBox 33">
                  <a:extLst>
                    <a:ext uri="{FF2B5EF4-FFF2-40B4-BE49-F238E27FC236}">
                      <a16:creationId xmlns:a16="http://schemas.microsoft.com/office/drawing/2014/main" id="{4A39BFC2-402B-4A52-B611-DE6DEC6641FF}"/>
                    </a:ext>
                  </a:extLst>
                </p:cNvPr>
                <p:cNvSpPr txBox="1">
                  <a:spLocks noRot="1" noChangeAspect="1" noMove="1" noResize="1" noEditPoints="1" noAdjustHandles="1" noChangeArrowheads="1" noChangeShapeType="1" noTextEdit="1"/>
                </p:cNvSpPr>
                <p:nvPr/>
              </p:nvSpPr>
              <p:spPr>
                <a:xfrm>
                  <a:off x="5245486" y="3857897"/>
                  <a:ext cx="178011" cy="257475"/>
                </a:xfrm>
                <a:prstGeom prst="rect">
                  <a:avLst/>
                </a:prstGeom>
                <a:blipFill>
                  <a:blip r:embed="rId3"/>
                  <a:stretch>
                    <a:fillRect l="-24000" r="-24000" b="-2571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D2E339B-4BAC-4047-88FB-BF463FCE2906}"/>
                    </a:ext>
                  </a:extLst>
                </p:cNvPr>
                <p:cNvSpPr txBox="1"/>
                <p:nvPr/>
              </p:nvSpPr>
              <p:spPr>
                <a:xfrm>
                  <a:off x="8354310" y="6196014"/>
                  <a:ext cx="175099" cy="257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oMath>
                    </m:oMathPara>
                  </a14:m>
                  <a:endParaRPr lang="es-MX" sz="1400" dirty="0"/>
                </a:p>
              </p:txBody>
            </p:sp>
          </mc:Choice>
          <mc:Fallback xmlns="">
            <p:sp>
              <p:nvSpPr>
                <p:cNvPr id="35" name="TextBox 34">
                  <a:extLst>
                    <a:ext uri="{FF2B5EF4-FFF2-40B4-BE49-F238E27FC236}">
                      <a16:creationId xmlns:a16="http://schemas.microsoft.com/office/drawing/2014/main" id="{5D2E339B-4BAC-4047-88FB-BF463FCE2906}"/>
                    </a:ext>
                  </a:extLst>
                </p:cNvPr>
                <p:cNvSpPr txBox="1">
                  <a:spLocks noRot="1" noChangeAspect="1" noMove="1" noResize="1" noEditPoints="1" noAdjustHandles="1" noChangeArrowheads="1" noChangeShapeType="1" noTextEdit="1"/>
                </p:cNvSpPr>
                <p:nvPr/>
              </p:nvSpPr>
              <p:spPr>
                <a:xfrm>
                  <a:off x="8354310" y="6196014"/>
                  <a:ext cx="175099" cy="257475"/>
                </a:xfrm>
                <a:prstGeom prst="rect">
                  <a:avLst/>
                </a:prstGeom>
                <a:blipFill>
                  <a:blip r:embed="rId4"/>
                  <a:stretch>
                    <a:fillRect l="-12500" r="-12500"/>
                  </a:stretch>
                </a:blipFill>
              </p:spPr>
              <p:txBody>
                <a:bodyPr/>
                <a:lstStyle/>
                <a:p>
                  <a:r>
                    <a:rPr lang="es-MX">
                      <a:noFill/>
                    </a:rPr>
                    <a:t> </a:t>
                  </a:r>
                </a:p>
              </p:txBody>
            </p:sp>
          </mc:Fallback>
        </mc:AlternateContent>
      </p:grpSp>
      <p:sp>
        <p:nvSpPr>
          <p:cNvPr id="36" name="Oval 35">
            <a:extLst>
              <a:ext uri="{FF2B5EF4-FFF2-40B4-BE49-F238E27FC236}">
                <a16:creationId xmlns:a16="http://schemas.microsoft.com/office/drawing/2014/main" id="{8F7140FE-B47D-4B14-89C7-A8F6D80EF7F7}"/>
              </a:ext>
            </a:extLst>
          </p:cNvPr>
          <p:cNvSpPr/>
          <p:nvPr/>
        </p:nvSpPr>
        <p:spPr>
          <a:xfrm>
            <a:off x="7233288" y="1940763"/>
            <a:ext cx="72000" cy="7200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TextBox 22">
            <a:extLst>
              <a:ext uri="{FF2B5EF4-FFF2-40B4-BE49-F238E27FC236}">
                <a16:creationId xmlns:a16="http://schemas.microsoft.com/office/drawing/2014/main" id="{C6015E13-08E3-434A-A9EA-EC9740BF47A6}"/>
              </a:ext>
            </a:extLst>
          </p:cNvPr>
          <p:cNvSpPr txBox="1"/>
          <p:nvPr/>
        </p:nvSpPr>
        <p:spPr>
          <a:xfrm>
            <a:off x="7385687" y="1788363"/>
            <a:ext cx="604461"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Datos</a:t>
            </a:r>
          </a:p>
        </p:txBody>
      </p:sp>
      <p:cxnSp>
        <p:nvCxnSpPr>
          <p:cNvPr id="38" name="Straight Connector 37">
            <a:extLst>
              <a:ext uri="{FF2B5EF4-FFF2-40B4-BE49-F238E27FC236}">
                <a16:creationId xmlns:a16="http://schemas.microsoft.com/office/drawing/2014/main" id="{7EA81D80-A091-4E08-AA58-2E1379F3EA41}"/>
              </a:ext>
            </a:extLst>
          </p:cNvPr>
          <p:cNvCxnSpPr/>
          <p:nvPr/>
        </p:nvCxnSpPr>
        <p:spPr>
          <a:xfrm>
            <a:off x="7225396" y="2307747"/>
            <a:ext cx="143691" cy="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EB4F5D6-7315-4E6A-9F45-605C9A1BC56A}"/>
              </a:ext>
            </a:extLst>
          </p:cNvPr>
          <p:cNvSpPr txBox="1"/>
          <p:nvPr/>
        </p:nvSpPr>
        <p:spPr>
          <a:xfrm>
            <a:off x="7446646" y="2149769"/>
            <a:ext cx="1271374"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Función exacta</a:t>
            </a:r>
          </a:p>
        </p:txBody>
      </p:sp>
      <p:cxnSp>
        <p:nvCxnSpPr>
          <p:cNvPr id="41" name="Straight Connector 40">
            <a:extLst>
              <a:ext uri="{FF2B5EF4-FFF2-40B4-BE49-F238E27FC236}">
                <a16:creationId xmlns:a16="http://schemas.microsoft.com/office/drawing/2014/main" id="{DD056990-0422-4C50-9E83-BE2195497E89}"/>
              </a:ext>
            </a:extLst>
          </p:cNvPr>
          <p:cNvCxnSpPr/>
          <p:nvPr/>
        </p:nvCxnSpPr>
        <p:spPr>
          <a:xfrm>
            <a:off x="7234104" y="2616901"/>
            <a:ext cx="14369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57A4DE1-5EB8-4736-A217-6D251743BB81}"/>
              </a:ext>
            </a:extLst>
          </p:cNvPr>
          <p:cNvSpPr txBox="1"/>
          <p:nvPr/>
        </p:nvSpPr>
        <p:spPr>
          <a:xfrm>
            <a:off x="7455354" y="2458923"/>
            <a:ext cx="1664238"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Función aproximada</a:t>
            </a:r>
          </a:p>
        </p:txBody>
      </p:sp>
      <p:sp>
        <p:nvSpPr>
          <p:cNvPr id="46" name="Freeform: Shape 45">
            <a:extLst>
              <a:ext uri="{FF2B5EF4-FFF2-40B4-BE49-F238E27FC236}">
                <a16:creationId xmlns:a16="http://schemas.microsoft.com/office/drawing/2014/main" id="{5E8C7A02-1BC9-4228-8B2A-6634C2EA79EE}"/>
              </a:ext>
            </a:extLst>
          </p:cNvPr>
          <p:cNvSpPr/>
          <p:nvPr/>
        </p:nvSpPr>
        <p:spPr>
          <a:xfrm>
            <a:off x="3248297" y="2457546"/>
            <a:ext cx="890138" cy="651414"/>
          </a:xfrm>
          <a:custGeom>
            <a:avLst/>
            <a:gdLst>
              <a:gd name="connsiteX0" fmla="*/ 0 w 927463"/>
              <a:gd name="connsiteY0" fmla="*/ 378823 h 1045029"/>
              <a:gd name="connsiteX1" fmla="*/ 13063 w 927463"/>
              <a:gd name="connsiteY1" fmla="*/ 535577 h 1045029"/>
              <a:gd name="connsiteX2" fmla="*/ 39189 w 927463"/>
              <a:gd name="connsiteY2" fmla="*/ 613954 h 1045029"/>
              <a:gd name="connsiteX3" fmla="*/ 52251 w 927463"/>
              <a:gd name="connsiteY3" fmla="*/ 653143 h 1045029"/>
              <a:gd name="connsiteX4" fmla="*/ 78377 w 927463"/>
              <a:gd name="connsiteY4" fmla="*/ 692332 h 1045029"/>
              <a:gd name="connsiteX5" fmla="*/ 104503 w 927463"/>
              <a:gd name="connsiteY5" fmla="*/ 770709 h 1045029"/>
              <a:gd name="connsiteX6" fmla="*/ 117566 w 927463"/>
              <a:gd name="connsiteY6" fmla="*/ 809897 h 1045029"/>
              <a:gd name="connsiteX7" fmla="*/ 209006 w 927463"/>
              <a:gd name="connsiteY7" fmla="*/ 927463 h 1045029"/>
              <a:gd name="connsiteX8" fmla="*/ 274320 w 927463"/>
              <a:gd name="connsiteY8" fmla="*/ 992777 h 1045029"/>
              <a:gd name="connsiteX9" fmla="*/ 313509 w 927463"/>
              <a:gd name="connsiteY9" fmla="*/ 1031966 h 1045029"/>
              <a:gd name="connsiteX10" fmla="*/ 365760 w 927463"/>
              <a:gd name="connsiteY10" fmla="*/ 1045029 h 1045029"/>
              <a:gd name="connsiteX11" fmla="*/ 587829 w 927463"/>
              <a:gd name="connsiteY11" fmla="*/ 1031966 h 1045029"/>
              <a:gd name="connsiteX12" fmla="*/ 627017 w 927463"/>
              <a:gd name="connsiteY12" fmla="*/ 1005840 h 1045029"/>
              <a:gd name="connsiteX13" fmla="*/ 666206 w 927463"/>
              <a:gd name="connsiteY13" fmla="*/ 992777 h 1045029"/>
              <a:gd name="connsiteX14" fmla="*/ 731520 w 927463"/>
              <a:gd name="connsiteY14" fmla="*/ 927463 h 1045029"/>
              <a:gd name="connsiteX15" fmla="*/ 822960 w 927463"/>
              <a:gd name="connsiteY15" fmla="*/ 862149 h 1045029"/>
              <a:gd name="connsiteX16" fmla="*/ 836023 w 927463"/>
              <a:gd name="connsiteY16" fmla="*/ 822960 h 1045029"/>
              <a:gd name="connsiteX17" fmla="*/ 888274 w 927463"/>
              <a:gd name="connsiteY17" fmla="*/ 744583 h 1045029"/>
              <a:gd name="connsiteX18" fmla="*/ 901337 w 927463"/>
              <a:gd name="connsiteY18" fmla="*/ 692332 h 1045029"/>
              <a:gd name="connsiteX19" fmla="*/ 927463 w 927463"/>
              <a:gd name="connsiteY19" fmla="*/ 613954 h 1045029"/>
              <a:gd name="connsiteX20" fmla="*/ 914400 w 927463"/>
              <a:gd name="connsiteY20" fmla="*/ 391886 h 1045029"/>
              <a:gd name="connsiteX21" fmla="*/ 862149 w 927463"/>
              <a:gd name="connsiteY21" fmla="*/ 274320 h 1045029"/>
              <a:gd name="connsiteX22" fmla="*/ 822960 w 927463"/>
              <a:gd name="connsiteY22" fmla="*/ 222069 h 1045029"/>
              <a:gd name="connsiteX23" fmla="*/ 783771 w 927463"/>
              <a:gd name="connsiteY23" fmla="*/ 195943 h 1045029"/>
              <a:gd name="connsiteX24" fmla="*/ 679269 w 927463"/>
              <a:gd name="connsiteY24" fmla="*/ 104503 h 1045029"/>
              <a:gd name="connsiteX25" fmla="*/ 600891 w 927463"/>
              <a:gd name="connsiteY25" fmla="*/ 52252 h 1045029"/>
              <a:gd name="connsiteX26" fmla="*/ 561703 w 927463"/>
              <a:gd name="connsiteY26" fmla="*/ 39189 h 1045029"/>
              <a:gd name="connsiteX27" fmla="*/ 509451 w 927463"/>
              <a:gd name="connsiteY27" fmla="*/ 13063 h 1045029"/>
              <a:gd name="connsiteX28" fmla="*/ 418011 w 927463"/>
              <a:gd name="connsiteY28" fmla="*/ 0 h 1045029"/>
              <a:gd name="connsiteX29" fmla="*/ 261257 w 927463"/>
              <a:gd name="connsiteY29" fmla="*/ 13063 h 1045029"/>
              <a:gd name="connsiteX30" fmla="*/ 182880 w 927463"/>
              <a:gd name="connsiteY30" fmla="*/ 52252 h 1045029"/>
              <a:gd name="connsiteX31" fmla="*/ 143691 w 927463"/>
              <a:gd name="connsiteY31" fmla="*/ 91440 h 1045029"/>
              <a:gd name="connsiteX32" fmla="*/ 104503 w 927463"/>
              <a:gd name="connsiteY32" fmla="*/ 117566 h 1045029"/>
              <a:gd name="connsiteX33" fmla="*/ 52251 w 927463"/>
              <a:gd name="connsiteY33" fmla="*/ 195943 h 1045029"/>
              <a:gd name="connsiteX34" fmla="*/ 0 w 927463"/>
              <a:gd name="connsiteY34" fmla="*/ 313509 h 1045029"/>
              <a:gd name="connsiteX35" fmla="*/ 0 w 927463"/>
              <a:gd name="connsiteY35" fmla="*/ 378823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7463" h="1045029">
                <a:moveTo>
                  <a:pt x="0" y="378823"/>
                </a:moveTo>
                <a:cubicBezTo>
                  <a:pt x="4354" y="431074"/>
                  <a:pt x="4443" y="483858"/>
                  <a:pt x="13063" y="535577"/>
                </a:cubicBezTo>
                <a:cubicBezTo>
                  <a:pt x="17590" y="562741"/>
                  <a:pt x="30481" y="587828"/>
                  <a:pt x="39189" y="613954"/>
                </a:cubicBezTo>
                <a:cubicBezTo>
                  <a:pt x="43543" y="627017"/>
                  <a:pt x="44613" y="641686"/>
                  <a:pt x="52251" y="653143"/>
                </a:cubicBezTo>
                <a:cubicBezTo>
                  <a:pt x="60960" y="666206"/>
                  <a:pt x="72001" y="677985"/>
                  <a:pt x="78377" y="692332"/>
                </a:cubicBezTo>
                <a:cubicBezTo>
                  <a:pt x="89562" y="717497"/>
                  <a:pt x="95794" y="744583"/>
                  <a:pt x="104503" y="770709"/>
                </a:cubicBezTo>
                <a:cubicBezTo>
                  <a:pt x="108857" y="783772"/>
                  <a:pt x="109928" y="798440"/>
                  <a:pt x="117566" y="809897"/>
                </a:cubicBezTo>
                <a:cubicBezTo>
                  <a:pt x="249635" y="1008002"/>
                  <a:pt x="106682" y="804672"/>
                  <a:pt x="209006" y="927463"/>
                </a:cubicBezTo>
                <a:cubicBezTo>
                  <a:pt x="296091" y="1031967"/>
                  <a:pt x="169816" y="905692"/>
                  <a:pt x="274320" y="992777"/>
                </a:cubicBezTo>
                <a:cubicBezTo>
                  <a:pt x="288512" y="1004604"/>
                  <a:pt x="297469" y="1022800"/>
                  <a:pt x="313509" y="1031966"/>
                </a:cubicBezTo>
                <a:cubicBezTo>
                  <a:pt x="329097" y="1040873"/>
                  <a:pt x="348343" y="1040675"/>
                  <a:pt x="365760" y="1045029"/>
                </a:cubicBezTo>
                <a:cubicBezTo>
                  <a:pt x="439783" y="1040675"/>
                  <a:pt x="514498" y="1042966"/>
                  <a:pt x="587829" y="1031966"/>
                </a:cubicBezTo>
                <a:cubicBezTo>
                  <a:pt x="603355" y="1029637"/>
                  <a:pt x="612975" y="1012861"/>
                  <a:pt x="627017" y="1005840"/>
                </a:cubicBezTo>
                <a:cubicBezTo>
                  <a:pt x="639333" y="999682"/>
                  <a:pt x="653143" y="997131"/>
                  <a:pt x="666206" y="992777"/>
                </a:cubicBezTo>
                <a:cubicBezTo>
                  <a:pt x="714102" y="920932"/>
                  <a:pt x="666206" y="981891"/>
                  <a:pt x="731520" y="927463"/>
                </a:cubicBezTo>
                <a:cubicBezTo>
                  <a:pt x="810957" y="861266"/>
                  <a:pt x="726275" y="910490"/>
                  <a:pt x="822960" y="862149"/>
                </a:cubicBezTo>
                <a:cubicBezTo>
                  <a:pt x="827314" y="849086"/>
                  <a:pt x="829336" y="834997"/>
                  <a:pt x="836023" y="822960"/>
                </a:cubicBezTo>
                <a:cubicBezTo>
                  <a:pt x="851272" y="795512"/>
                  <a:pt x="888274" y="744583"/>
                  <a:pt x="888274" y="744583"/>
                </a:cubicBezTo>
                <a:cubicBezTo>
                  <a:pt x="892628" y="727166"/>
                  <a:pt x="896178" y="709528"/>
                  <a:pt x="901337" y="692332"/>
                </a:cubicBezTo>
                <a:cubicBezTo>
                  <a:pt x="909250" y="665954"/>
                  <a:pt x="927463" y="613954"/>
                  <a:pt x="927463" y="613954"/>
                </a:cubicBezTo>
                <a:cubicBezTo>
                  <a:pt x="923109" y="539931"/>
                  <a:pt x="923991" y="465414"/>
                  <a:pt x="914400" y="391886"/>
                </a:cubicBezTo>
                <a:cubicBezTo>
                  <a:pt x="907621" y="339918"/>
                  <a:pt x="889689" y="312877"/>
                  <a:pt x="862149" y="274320"/>
                </a:cubicBezTo>
                <a:cubicBezTo>
                  <a:pt x="849495" y="256604"/>
                  <a:pt x="838355" y="237464"/>
                  <a:pt x="822960" y="222069"/>
                </a:cubicBezTo>
                <a:cubicBezTo>
                  <a:pt x="811859" y="210968"/>
                  <a:pt x="796834" y="204652"/>
                  <a:pt x="783771" y="195943"/>
                </a:cubicBezTo>
                <a:cubicBezTo>
                  <a:pt x="740229" y="130628"/>
                  <a:pt x="770709" y="165463"/>
                  <a:pt x="679269" y="104503"/>
                </a:cubicBezTo>
                <a:lnTo>
                  <a:pt x="600891" y="52252"/>
                </a:lnTo>
                <a:cubicBezTo>
                  <a:pt x="587828" y="47898"/>
                  <a:pt x="574359" y="44613"/>
                  <a:pt x="561703" y="39189"/>
                </a:cubicBezTo>
                <a:cubicBezTo>
                  <a:pt x="543804" y="31518"/>
                  <a:pt x="528238" y="18187"/>
                  <a:pt x="509451" y="13063"/>
                </a:cubicBezTo>
                <a:cubicBezTo>
                  <a:pt x="479746" y="4962"/>
                  <a:pt x="448491" y="4354"/>
                  <a:pt x="418011" y="0"/>
                </a:cubicBezTo>
                <a:cubicBezTo>
                  <a:pt x="365760" y="4354"/>
                  <a:pt x="313229" y="6133"/>
                  <a:pt x="261257" y="13063"/>
                </a:cubicBezTo>
                <a:cubicBezTo>
                  <a:pt x="233203" y="16804"/>
                  <a:pt x="203849" y="34778"/>
                  <a:pt x="182880" y="52252"/>
                </a:cubicBezTo>
                <a:cubicBezTo>
                  <a:pt x="168688" y="64078"/>
                  <a:pt x="157883" y="79613"/>
                  <a:pt x="143691" y="91440"/>
                </a:cubicBezTo>
                <a:cubicBezTo>
                  <a:pt x="131630" y="101491"/>
                  <a:pt x="117566" y="108857"/>
                  <a:pt x="104503" y="117566"/>
                </a:cubicBezTo>
                <a:cubicBezTo>
                  <a:pt x="87086" y="143692"/>
                  <a:pt x="62180" y="166155"/>
                  <a:pt x="52251" y="195943"/>
                </a:cubicBezTo>
                <a:cubicBezTo>
                  <a:pt x="21161" y="289214"/>
                  <a:pt x="41402" y="251406"/>
                  <a:pt x="0" y="313509"/>
                </a:cubicBezTo>
                <a:lnTo>
                  <a:pt x="0" y="378823"/>
                </a:lnTo>
                <a:close/>
              </a:path>
            </a:pathLst>
          </a:custGeom>
          <a:noFill/>
          <a:ln w="31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TextBox 48">
            <a:extLst>
              <a:ext uri="{FF2B5EF4-FFF2-40B4-BE49-F238E27FC236}">
                <a16:creationId xmlns:a16="http://schemas.microsoft.com/office/drawing/2014/main" id="{D5FFF49F-F44D-4DC3-BF8F-0EA1ABA97D75}"/>
              </a:ext>
            </a:extLst>
          </p:cNvPr>
          <p:cNvSpPr txBox="1"/>
          <p:nvPr/>
        </p:nvSpPr>
        <p:spPr>
          <a:xfrm>
            <a:off x="4370584" y="2227803"/>
            <a:ext cx="1088631"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Penalización</a:t>
            </a:r>
          </a:p>
        </p:txBody>
      </p:sp>
      <p:cxnSp>
        <p:nvCxnSpPr>
          <p:cNvPr id="50" name="Straight Arrow Connector 49">
            <a:extLst>
              <a:ext uri="{FF2B5EF4-FFF2-40B4-BE49-F238E27FC236}">
                <a16:creationId xmlns:a16="http://schemas.microsoft.com/office/drawing/2014/main" id="{A808D4AF-C2D4-42E8-A0D2-7E5CA6FE19D1}"/>
              </a:ext>
            </a:extLst>
          </p:cNvPr>
          <p:cNvCxnSpPr>
            <a:cxnSpLocks/>
            <a:stCxn id="49" idx="1"/>
            <a:endCxn id="46" idx="20"/>
          </p:cNvCxnSpPr>
          <p:nvPr/>
        </p:nvCxnSpPr>
        <p:spPr>
          <a:xfrm flipH="1">
            <a:off x="4125898" y="2381692"/>
            <a:ext cx="244686" cy="320134"/>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45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EA37E5C-2D97-01A0-AAB8-59D23B08411B}"/>
              </a:ext>
            </a:extLst>
          </p:cNvPr>
          <p:cNvSpPr/>
          <p:nvPr/>
        </p:nvSpPr>
        <p:spPr bwMode="auto">
          <a:xfrm>
            <a:off x="5007429" y="1655829"/>
            <a:ext cx="4020869" cy="4191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p:cNvSpPr>
            <a:spLocks noGrp="1"/>
          </p:cNvSpPr>
          <p:nvPr>
            <p:ph type="title"/>
          </p:nvPr>
        </p:nvSpPr>
        <p:spPr>
          <a:xfrm>
            <a:off x="1371600" y="609600"/>
            <a:ext cx="7086600" cy="470263"/>
          </a:xfrm>
        </p:spPr>
        <p:txBody>
          <a:bodyPr/>
          <a:lstStyle/>
          <a:p>
            <a:r>
              <a:rPr lang="es-MX" sz="3600" dirty="0">
                <a:latin typeface="Calibri" panose="020F0502020204030204" pitchFamily="34" charset="0"/>
                <a:cs typeface="Calibri" panose="020F0502020204030204" pitchFamily="34" charset="0"/>
              </a:rPr>
              <a:t>Regularización L</a:t>
            </a:r>
            <a:r>
              <a:rPr lang="es-MX" sz="3600" baseline="-25000" dirty="0">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27909" y="1297577"/>
                <a:ext cx="3610791" cy="4798423"/>
              </a:xfrm>
            </p:spPr>
            <p:txBody>
              <a:bodyPr>
                <a:normAutofit/>
              </a:bodyPr>
              <a:lstStyle/>
              <a:p>
                <a:pPr marL="0" indent="0" algn="just">
                  <a:buNone/>
                </a:pPr>
                <a:r>
                  <a:rPr lang="es-MX" sz="1400" dirty="0">
                    <a:latin typeface="Calibri" panose="020F0502020204030204" pitchFamily="34" charset="0"/>
                    <a:cs typeface="Calibri" panose="020F0502020204030204" pitchFamily="34" charset="0"/>
                  </a:rPr>
                  <a:t>Esta técnica de regularización de redes neuronales consiste en penalizar los pesos grandes durante el entrenamiento usando la norma 1.</a:t>
                </a:r>
                <a:endParaRPr lang="es-MX" sz="1400" dirty="0">
                  <a:solidFill>
                    <a:srgbClr val="002060"/>
                  </a:solidFill>
                  <a:latin typeface="Calibri" panose="020F0502020204030204" pitchFamily="34" charset="0"/>
                  <a:cs typeface="Calibri" panose="020F0502020204030204" pitchFamily="34" charset="0"/>
                </a:endParaRPr>
              </a:p>
              <a:p>
                <a:pPr marL="0" indent="0">
                  <a:buNone/>
                </a:pPr>
                <a:r>
                  <a:rPr lang="es-MX" sz="1400" dirty="0">
                    <a:solidFill>
                      <a:srgbClr val="002060"/>
                    </a:solidFill>
                    <a:latin typeface="Calibri" panose="020F0502020204030204" pitchFamily="34" charset="0"/>
                    <a:cs typeface="Calibri" panose="020F0502020204030204" pitchFamily="34" charset="0"/>
                  </a:rPr>
                  <a:t>Regularización </a:t>
                </a:r>
                <a14:m>
                  <m:oMath xmlns:m="http://schemas.openxmlformats.org/officeDocument/2006/math">
                    <m:sSub>
                      <m:sSubPr>
                        <m:ctrlPr>
                          <a:rPr lang="es-MX" sz="1400" b="0" i="1" smtClean="0">
                            <a:solidFill>
                              <a:srgbClr val="002060"/>
                            </a:solidFill>
                            <a:latin typeface="Cambria Math" panose="02040503050406030204" pitchFamily="18" charset="0"/>
                          </a:rPr>
                        </m:ctrlPr>
                      </m:sSubPr>
                      <m:e>
                        <m:r>
                          <a:rPr lang="es-MX" sz="1400" b="0" i="1" smtClean="0">
                            <a:solidFill>
                              <a:srgbClr val="002060"/>
                            </a:solidFill>
                            <a:latin typeface="Cambria Math" panose="02040503050406030204" pitchFamily="18" charset="0"/>
                          </a:rPr>
                          <m:t>𝐿</m:t>
                        </m:r>
                      </m:e>
                      <m:sub>
                        <m:r>
                          <a:rPr lang="en-US" sz="1400" b="0" i="1" smtClean="0">
                            <a:solidFill>
                              <a:srgbClr val="002060"/>
                            </a:solidFill>
                            <a:latin typeface="Cambria Math" panose="02040503050406030204" pitchFamily="18" charset="0"/>
                          </a:rPr>
                          <m:t>1</m:t>
                        </m:r>
                      </m:sub>
                    </m:sSub>
                  </m:oMath>
                </a14:m>
                <a:r>
                  <a:rPr lang="es-MX" sz="14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rPr>
                        <m:t>𝐽</m:t>
                      </m:r>
                      <m:d>
                        <m:dPr>
                          <m:ctrlPr>
                            <a:rPr lang="es-MX" sz="1400" i="1">
                              <a:latin typeface="Cambria Math" panose="02040503050406030204" pitchFamily="18" charset="0"/>
                            </a:rPr>
                          </m:ctrlPr>
                        </m:dPr>
                        <m:e>
                          <m:r>
                            <a:rPr lang="es-MX" sz="1400" b="1">
                              <a:latin typeface="Cambria Math" panose="02040503050406030204" pitchFamily="18" charset="0"/>
                            </a:rPr>
                            <m:t>𝐰</m:t>
                          </m:r>
                        </m:e>
                      </m:d>
                      <m:r>
                        <a:rPr lang="es-MX" sz="1400" i="1">
                          <a:latin typeface="Cambria Math" panose="02040503050406030204" pitchFamily="18" charset="0"/>
                        </a:rPr>
                        <m:t>=</m:t>
                      </m:r>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𝑁</m:t>
                          </m:r>
                        </m:sup>
                        <m:e>
                          <m:sSubSup>
                            <m:sSubSupPr>
                              <m:ctrlPr>
                                <a:rPr lang="es-ES" sz="1400" i="1">
                                  <a:latin typeface="Cambria Math" panose="02040503050406030204" pitchFamily="18" charset="0"/>
                                </a:rPr>
                              </m:ctrlPr>
                            </m:sSubSupPr>
                            <m:e>
                              <m:r>
                                <a:rPr lang="es-ES" sz="1400" i="1">
                                  <a:latin typeface="Cambria Math" panose="02040503050406030204" pitchFamily="18" charset="0"/>
                                </a:rPr>
                                <m:t>𝑒</m:t>
                              </m:r>
                            </m:e>
                            <m:sub>
                              <m:r>
                                <a:rPr lang="es-ES" sz="1400" i="1">
                                  <a:latin typeface="Cambria Math" panose="02040503050406030204" pitchFamily="18" charset="0"/>
                                </a:rPr>
                                <m:t>𝑖</m:t>
                              </m:r>
                            </m:sub>
                            <m:sup>
                              <m:r>
                                <a:rPr lang="es-ES" sz="1400" i="1">
                                  <a:latin typeface="Cambria Math" panose="02040503050406030204" pitchFamily="18" charset="0"/>
                                </a:rPr>
                                <m:t>2</m:t>
                              </m:r>
                            </m:sup>
                          </m:sSubSup>
                        </m:e>
                      </m:nary>
                      <m:r>
                        <a:rPr lang="es-MX" sz="1400" b="0" i="1" smtClean="0">
                          <a:latin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𝜆</m:t>
                      </m:r>
                      <m:nary>
                        <m:naryPr>
                          <m:chr m:val="∑"/>
                          <m:ctrlPr>
                            <a:rPr lang="es-ES" sz="1400" i="1">
                              <a:latin typeface="Cambria Math" panose="02040503050406030204" pitchFamily="18" charset="0"/>
                            </a:rPr>
                          </m:ctrlPr>
                        </m:naryPr>
                        <m:sub>
                          <m:r>
                            <m:rPr>
                              <m:brk m:alnAt="23"/>
                            </m:rPr>
                            <a:rPr lang="es-ES" sz="1400" i="1">
                              <a:latin typeface="Cambria Math" panose="02040503050406030204" pitchFamily="18" charset="0"/>
                            </a:rPr>
                            <m:t>𝑖</m:t>
                          </m:r>
                          <m:r>
                            <a:rPr lang="es-ES" sz="1400" i="1">
                              <a:latin typeface="Cambria Math" panose="02040503050406030204" pitchFamily="18" charset="0"/>
                            </a:rPr>
                            <m:t>=1</m:t>
                          </m:r>
                        </m:sub>
                        <m:sup>
                          <m:r>
                            <a:rPr lang="es-ES" sz="1400" i="1">
                              <a:latin typeface="Cambria Math" panose="02040503050406030204" pitchFamily="18" charset="0"/>
                            </a:rPr>
                            <m:t>𝑁</m:t>
                          </m:r>
                        </m:sup>
                        <m:e>
                          <m:d>
                            <m:dPr>
                              <m:begChr m:val="‖"/>
                              <m:endChr m:val="‖"/>
                              <m:ctrlPr>
                                <a:rPr lang="es-ES" sz="140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m:t>
                                  </m:r>
                                </m:sub>
                              </m:sSub>
                            </m:e>
                          </m:d>
                        </m:e>
                      </m:nary>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La minimización de </a:t>
                </a:r>
                <a14:m>
                  <m:oMath xmlns:m="http://schemas.openxmlformats.org/officeDocument/2006/math">
                    <m:r>
                      <a:rPr lang="es-MX" sz="1400" i="1" smtClean="0">
                        <a:latin typeface="Cambria Math" panose="02040503050406030204" pitchFamily="18" charset="0"/>
                      </a:rPr>
                      <m:t>𝐽</m:t>
                    </m:r>
                    <m:d>
                      <m:dPr>
                        <m:ctrlPr>
                          <a:rPr lang="es-MX" sz="1400" i="1">
                            <a:latin typeface="Cambria Math" panose="02040503050406030204" pitchFamily="18" charset="0"/>
                          </a:rPr>
                        </m:ctrlPr>
                      </m:dPr>
                      <m:e>
                        <m:r>
                          <a:rPr lang="es-MX" sz="1400" b="1">
                            <a:latin typeface="Cambria Math" panose="02040503050406030204" pitchFamily="18" charset="0"/>
                          </a:rPr>
                          <m:t>𝐰</m:t>
                        </m:r>
                      </m:e>
                    </m:d>
                  </m:oMath>
                </a14:m>
                <a:r>
                  <a:rPr lang="es-MX" sz="1400" dirty="0">
                    <a:latin typeface="Calibri" panose="020F0502020204030204" pitchFamily="34" charset="0"/>
                    <a:cs typeface="Calibri" panose="020F0502020204030204" pitchFamily="34" charset="0"/>
                  </a:rPr>
                  <a:t> penaliza pesos con valores grandes. La ecuación de actualización es:</a:t>
                </a:r>
              </a:p>
              <a:p>
                <a:pPr marL="400050" lvl="1" indent="0">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ea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𝑖</m:t>
                          </m:r>
                        </m:sub>
                        <m:sup>
                          <m:r>
                            <a:rPr lang="es-MX" sz="1400" b="0" i="1" smtClean="0">
                              <a:latin typeface="Cambria Math" panose="02040503050406030204" pitchFamily="18" charset="0"/>
                            </a:rPr>
                            <m:t>(</m:t>
                          </m:r>
                          <m:r>
                            <a:rPr lang="es-MX" sz="1400" i="1">
                              <a:latin typeface="Cambria Math" panose="02040503050406030204" pitchFamily="18" charset="0"/>
                            </a:rPr>
                            <m:t>𝑡</m:t>
                          </m:r>
                          <m:r>
                            <a:rPr lang="es-MX" sz="1400" b="0" i="1" smtClean="0">
                              <a:latin typeface="Cambria Math" panose="02040503050406030204" pitchFamily="18" charset="0"/>
                            </a:rPr>
                            <m:t>+1)</m:t>
                          </m:r>
                        </m:sup>
                      </m:sSubSup>
                      <m:r>
                        <a:rPr lang="es-MX" sz="1400" b="0" i="1" smtClean="0">
                          <a:latin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𝜇</m:t>
                      </m:r>
                      <m:sSub>
                        <m:sSubPr>
                          <m:ctrlPr>
                            <a:rPr lang="es-MX" sz="1400" b="0" i="1" smtClean="0">
                              <a:latin typeface="Cambria Math" panose="02040503050406030204" pitchFamily="18" charset="0"/>
                              <a:ea typeface="Cambria Math" panose="02040503050406030204" pitchFamily="18" charset="0"/>
                            </a:rPr>
                          </m:ctrlPr>
                        </m:sSubPr>
                        <m:e>
                          <m:d>
                            <m:dPr>
                              <m:begChr m:val=""/>
                              <m:endChr m:val="|"/>
                              <m:ctrlPr>
                                <a:rPr lang="es-MX" sz="1400" b="0" i="1" smtClean="0">
                                  <a:latin typeface="Cambria Math" panose="02040503050406030204" pitchFamily="18" charset="0"/>
                                  <a:ea typeface="Cambria Math" panose="02040503050406030204" pitchFamily="18" charset="0"/>
                                </a:rPr>
                              </m:ctrlPr>
                            </m:dPr>
                            <m:e>
                              <m:f>
                                <m:fPr>
                                  <m:ctrlPr>
                                    <a:rPr lang="es-MX" sz="1400" i="1">
                                      <a:latin typeface="Cambria Math" panose="02040503050406030204" pitchFamily="18" charset="0"/>
                                      <a:ea typeface="Cambria Math" panose="02040503050406030204" pitchFamily="18" charset="0"/>
                                    </a:rPr>
                                  </m:ctrlPr>
                                </m:fPr>
                                <m:num>
                                  <m:r>
                                    <a:rPr lang="es-MX" sz="1400" i="1">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𝐸</m:t>
                                  </m:r>
                                  <m:d>
                                    <m:dPr>
                                      <m:ctrlPr>
                                        <a:rPr lang="es-MX" sz="1400" b="0" i="1" smtClean="0">
                                          <a:latin typeface="Cambria Math" panose="02040503050406030204" pitchFamily="18" charset="0"/>
                                          <a:ea typeface="Cambria Math" panose="02040503050406030204" pitchFamily="18" charset="0"/>
                                        </a:rPr>
                                      </m:ctrlPr>
                                    </m:dPr>
                                    <m:e>
                                      <m:r>
                                        <a:rPr lang="es-MX" sz="1400" b="1" i="0" smtClean="0">
                                          <a:latin typeface="Cambria Math" panose="02040503050406030204" pitchFamily="18" charset="0"/>
                                          <a:ea typeface="Cambria Math" panose="02040503050406030204" pitchFamily="18" charset="0"/>
                                        </a:rPr>
                                        <m:t>𝐰</m:t>
                                      </m:r>
                                    </m:e>
                                  </m:d>
                                </m:num>
                                <m:den>
                                  <m:r>
                                    <a:rPr lang="es-MX" sz="1400" i="1">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𝑤</m:t>
                                      </m:r>
                                    </m:e>
                                    <m:sub>
                                      <m:r>
                                        <a:rPr lang="es-MX" sz="1400" i="1">
                                          <a:latin typeface="Cambria Math" panose="02040503050406030204" pitchFamily="18" charset="0"/>
                                          <a:ea typeface="Cambria Math" panose="02040503050406030204" pitchFamily="18" charset="0"/>
                                        </a:rPr>
                                        <m:t>𝑖</m:t>
                                      </m:r>
                                    </m:sub>
                                  </m:sSub>
                                </m:den>
                              </m:f>
                            </m:e>
                          </m:d>
                        </m:e>
                        <m:sub>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𝑖</m:t>
                              </m:r>
                            </m:sub>
                            <m:sup>
                              <m:d>
                                <m:dPr>
                                  <m:ctrlPr>
                                    <a:rPr lang="es-MX" sz="1400" b="0" i="1" smtClean="0">
                                      <a:latin typeface="Cambria Math" panose="02040503050406030204" pitchFamily="18" charset="0"/>
                                    </a:rPr>
                                  </m:ctrlPr>
                                </m:dPr>
                                <m:e>
                                  <m:r>
                                    <a:rPr lang="es-MX" sz="1400" i="1">
                                      <a:latin typeface="Cambria Math" panose="02040503050406030204" pitchFamily="18" charset="0"/>
                                    </a:rPr>
                                    <m:t>𝑡</m:t>
                                  </m:r>
                                </m:e>
                              </m:d>
                            </m:sup>
                          </m:sSubSup>
                        </m:sub>
                      </m:sSub>
                      <m:r>
                        <a:rPr lang="es-MX" sz="1400" b="0" i="1" smtClean="0">
                          <a:latin typeface="Cambria Math" panose="02040503050406030204" pitchFamily="18" charset="0"/>
                          <a:ea typeface="Cambria Math" panose="02040503050406030204" pitchFamily="18" charset="0"/>
                        </a:rPr>
                        <m:t>−</m:t>
                      </m:r>
                      <m:r>
                        <a:rPr lang="es-MX" sz="1400" i="1">
                          <a:latin typeface="Cambria Math" panose="02040503050406030204" pitchFamily="18" charset="0"/>
                          <a:ea typeface="Cambria Math" panose="02040503050406030204" pitchFamily="18" charset="0"/>
                        </a:rPr>
                        <m:t>𝜆</m:t>
                      </m:r>
                      <m:r>
                        <m:rPr>
                          <m:sty m:val="p"/>
                        </m:rPr>
                        <a:rPr lang="en-US" sz="1400" b="0" i="0" smtClean="0">
                          <a:latin typeface="Cambria Math" panose="02040503050406030204" pitchFamily="18" charset="0"/>
                          <a:ea typeface="Cambria Math" panose="02040503050406030204" pitchFamily="18" charset="0"/>
                        </a:rPr>
                        <m:t>sgn</m:t>
                      </m:r>
                      <m:r>
                        <a:rPr lang="en-US" sz="1400" b="0" i="1" smtClean="0">
                          <a:latin typeface="Cambria Math" panose="02040503050406030204" pitchFamily="18" charset="0"/>
                          <a:ea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𝑖</m:t>
                          </m:r>
                        </m:sub>
                        <m:sup>
                          <m:d>
                            <m:dPr>
                              <m:ctrlPr>
                                <a:rPr lang="es-MX" sz="1400" b="0" i="1" smtClean="0">
                                  <a:latin typeface="Cambria Math" panose="02040503050406030204" pitchFamily="18" charset="0"/>
                                </a:rPr>
                              </m:ctrlPr>
                            </m:dPr>
                            <m:e>
                              <m:r>
                                <a:rPr lang="es-MX" sz="1400" i="1">
                                  <a:latin typeface="Cambria Math" panose="02040503050406030204" pitchFamily="18" charset="0"/>
                                </a:rPr>
                                <m:t>𝑡</m:t>
                              </m:r>
                            </m:e>
                          </m:d>
                        </m:sup>
                      </m:sSubSup>
                      <m:r>
                        <a:rPr lang="en-US" sz="1400" b="0" i="1" smtClean="0">
                          <a:latin typeface="Cambria Math" panose="02040503050406030204" pitchFamily="18" charset="0"/>
                        </a:rPr>
                        <m:t>)</m:t>
                      </m:r>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latin typeface="Calibri" panose="020F0502020204030204" pitchFamily="34" charset="0"/>
                    <a:cs typeface="Calibri" panose="020F0502020204030204" pitchFamily="34" charset="0"/>
                  </a:rPr>
                  <a:t>Esta técnica de regularización tiene efectos interesantes sobre las redes neuronales. Por ejemplo, tiende generar </a:t>
                </a:r>
                <a:r>
                  <a:rPr lang="es-MX" sz="1400" dirty="0">
                    <a:solidFill>
                      <a:srgbClr val="002060"/>
                    </a:solidFill>
                    <a:latin typeface="Calibri" panose="020F0502020204030204" pitchFamily="34" charset="0"/>
                    <a:cs typeface="Calibri" panose="020F0502020204030204" pitchFamily="34" charset="0"/>
                  </a:rPr>
                  <a:t>soluciones </a:t>
                </a:r>
                <a:r>
                  <a:rPr lang="es-MX" sz="1400" noProof="1">
                    <a:solidFill>
                      <a:srgbClr val="002060"/>
                    </a:solidFill>
                    <a:latin typeface="Calibri" panose="020F0502020204030204" pitchFamily="34" charset="0"/>
                    <a:cs typeface="Calibri" panose="020F0502020204030204" pitchFamily="34" charset="0"/>
                  </a:rPr>
                  <a:t>sparse</a:t>
                </a:r>
                <a:r>
                  <a:rPr lang="es-MX" sz="1400" dirty="0">
                    <a:latin typeface="Calibri" panose="020F0502020204030204" pitchFamily="34" charset="0"/>
                    <a:cs typeface="Calibri" panose="020F0502020204030204" pitchFamily="34" charset="0"/>
                  </a:rPr>
                  <a:t>. Es decir, algunos o muchos de los pesos de la red serán cero.</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27909" y="1297577"/>
                <a:ext cx="3610791" cy="4798423"/>
              </a:xfrm>
              <a:blipFill>
                <a:blip r:embed="rId2"/>
                <a:stretch>
                  <a:fillRect l="-506" t="-254" r="-337"/>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E0BE3321-B983-F4DE-5866-AB99523CDB22}"/>
              </a:ext>
            </a:extLst>
          </p:cNvPr>
          <p:cNvSpPr>
            <a:spLocks noGrp="1"/>
          </p:cNvSpPr>
          <p:nvPr>
            <p:ph sz="half" idx="2"/>
          </p:nvPr>
        </p:nvSpPr>
        <p:spPr>
          <a:xfrm>
            <a:off x="5191396" y="1524000"/>
            <a:ext cx="3266803" cy="4572000"/>
          </a:xfrm>
        </p:spPr>
        <p:txBody>
          <a:bodyPr/>
          <a:lstStyle/>
          <a:p>
            <a:pPr marL="0" indent="0">
              <a:buNone/>
            </a:pPr>
            <a:r>
              <a:rPr lang="es-MX" dirty="0"/>
              <a:t> </a:t>
            </a:r>
          </a:p>
        </p:txBody>
      </p:sp>
      <p:sp>
        <p:nvSpPr>
          <p:cNvPr id="46" name="Freeform: Shape 45">
            <a:extLst>
              <a:ext uri="{FF2B5EF4-FFF2-40B4-BE49-F238E27FC236}">
                <a16:creationId xmlns:a16="http://schemas.microsoft.com/office/drawing/2014/main" id="{5E8C7A02-1BC9-4228-8B2A-6634C2EA79EE}"/>
              </a:ext>
            </a:extLst>
          </p:cNvPr>
          <p:cNvSpPr/>
          <p:nvPr/>
        </p:nvSpPr>
        <p:spPr>
          <a:xfrm>
            <a:off x="3230881" y="2403566"/>
            <a:ext cx="818606" cy="705394"/>
          </a:xfrm>
          <a:custGeom>
            <a:avLst/>
            <a:gdLst>
              <a:gd name="connsiteX0" fmla="*/ 0 w 927463"/>
              <a:gd name="connsiteY0" fmla="*/ 378823 h 1045029"/>
              <a:gd name="connsiteX1" fmla="*/ 13063 w 927463"/>
              <a:gd name="connsiteY1" fmla="*/ 535577 h 1045029"/>
              <a:gd name="connsiteX2" fmla="*/ 39189 w 927463"/>
              <a:gd name="connsiteY2" fmla="*/ 613954 h 1045029"/>
              <a:gd name="connsiteX3" fmla="*/ 52251 w 927463"/>
              <a:gd name="connsiteY3" fmla="*/ 653143 h 1045029"/>
              <a:gd name="connsiteX4" fmla="*/ 78377 w 927463"/>
              <a:gd name="connsiteY4" fmla="*/ 692332 h 1045029"/>
              <a:gd name="connsiteX5" fmla="*/ 104503 w 927463"/>
              <a:gd name="connsiteY5" fmla="*/ 770709 h 1045029"/>
              <a:gd name="connsiteX6" fmla="*/ 117566 w 927463"/>
              <a:gd name="connsiteY6" fmla="*/ 809897 h 1045029"/>
              <a:gd name="connsiteX7" fmla="*/ 209006 w 927463"/>
              <a:gd name="connsiteY7" fmla="*/ 927463 h 1045029"/>
              <a:gd name="connsiteX8" fmla="*/ 274320 w 927463"/>
              <a:gd name="connsiteY8" fmla="*/ 992777 h 1045029"/>
              <a:gd name="connsiteX9" fmla="*/ 313509 w 927463"/>
              <a:gd name="connsiteY9" fmla="*/ 1031966 h 1045029"/>
              <a:gd name="connsiteX10" fmla="*/ 365760 w 927463"/>
              <a:gd name="connsiteY10" fmla="*/ 1045029 h 1045029"/>
              <a:gd name="connsiteX11" fmla="*/ 587829 w 927463"/>
              <a:gd name="connsiteY11" fmla="*/ 1031966 h 1045029"/>
              <a:gd name="connsiteX12" fmla="*/ 627017 w 927463"/>
              <a:gd name="connsiteY12" fmla="*/ 1005840 h 1045029"/>
              <a:gd name="connsiteX13" fmla="*/ 666206 w 927463"/>
              <a:gd name="connsiteY13" fmla="*/ 992777 h 1045029"/>
              <a:gd name="connsiteX14" fmla="*/ 731520 w 927463"/>
              <a:gd name="connsiteY14" fmla="*/ 927463 h 1045029"/>
              <a:gd name="connsiteX15" fmla="*/ 822960 w 927463"/>
              <a:gd name="connsiteY15" fmla="*/ 862149 h 1045029"/>
              <a:gd name="connsiteX16" fmla="*/ 836023 w 927463"/>
              <a:gd name="connsiteY16" fmla="*/ 822960 h 1045029"/>
              <a:gd name="connsiteX17" fmla="*/ 888274 w 927463"/>
              <a:gd name="connsiteY17" fmla="*/ 744583 h 1045029"/>
              <a:gd name="connsiteX18" fmla="*/ 901337 w 927463"/>
              <a:gd name="connsiteY18" fmla="*/ 692332 h 1045029"/>
              <a:gd name="connsiteX19" fmla="*/ 927463 w 927463"/>
              <a:gd name="connsiteY19" fmla="*/ 613954 h 1045029"/>
              <a:gd name="connsiteX20" fmla="*/ 914400 w 927463"/>
              <a:gd name="connsiteY20" fmla="*/ 391886 h 1045029"/>
              <a:gd name="connsiteX21" fmla="*/ 862149 w 927463"/>
              <a:gd name="connsiteY21" fmla="*/ 274320 h 1045029"/>
              <a:gd name="connsiteX22" fmla="*/ 822960 w 927463"/>
              <a:gd name="connsiteY22" fmla="*/ 222069 h 1045029"/>
              <a:gd name="connsiteX23" fmla="*/ 783771 w 927463"/>
              <a:gd name="connsiteY23" fmla="*/ 195943 h 1045029"/>
              <a:gd name="connsiteX24" fmla="*/ 679269 w 927463"/>
              <a:gd name="connsiteY24" fmla="*/ 104503 h 1045029"/>
              <a:gd name="connsiteX25" fmla="*/ 600891 w 927463"/>
              <a:gd name="connsiteY25" fmla="*/ 52252 h 1045029"/>
              <a:gd name="connsiteX26" fmla="*/ 561703 w 927463"/>
              <a:gd name="connsiteY26" fmla="*/ 39189 h 1045029"/>
              <a:gd name="connsiteX27" fmla="*/ 509451 w 927463"/>
              <a:gd name="connsiteY27" fmla="*/ 13063 h 1045029"/>
              <a:gd name="connsiteX28" fmla="*/ 418011 w 927463"/>
              <a:gd name="connsiteY28" fmla="*/ 0 h 1045029"/>
              <a:gd name="connsiteX29" fmla="*/ 261257 w 927463"/>
              <a:gd name="connsiteY29" fmla="*/ 13063 h 1045029"/>
              <a:gd name="connsiteX30" fmla="*/ 182880 w 927463"/>
              <a:gd name="connsiteY30" fmla="*/ 52252 h 1045029"/>
              <a:gd name="connsiteX31" fmla="*/ 143691 w 927463"/>
              <a:gd name="connsiteY31" fmla="*/ 91440 h 1045029"/>
              <a:gd name="connsiteX32" fmla="*/ 104503 w 927463"/>
              <a:gd name="connsiteY32" fmla="*/ 117566 h 1045029"/>
              <a:gd name="connsiteX33" fmla="*/ 52251 w 927463"/>
              <a:gd name="connsiteY33" fmla="*/ 195943 h 1045029"/>
              <a:gd name="connsiteX34" fmla="*/ 0 w 927463"/>
              <a:gd name="connsiteY34" fmla="*/ 313509 h 1045029"/>
              <a:gd name="connsiteX35" fmla="*/ 0 w 927463"/>
              <a:gd name="connsiteY35" fmla="*/ 378823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7463" h="1045029">
                <a:moveTo>
                  <a:pt x="0" y="378823"/>
                </a:moveTo>
                <a:cubicBezTo>
                  <a:pt x="4354" y="431074"/>
                  <a:pt x="4443" y="483858"/>
                  <a:pt x="13063" y="535577"/>
                </a:cubicBezTo>
                <a:cubicBezTo>
                  <a:pt x="17590" y="562741"/>
                  <a:pt x="30481" y="587828"/>
                  <a:pt x="39189" y="613954"/>
                </a:cubicBezTo>
                <a:cubicBezTo>
                  <a:pt x="43543" y="627017"/>
                  <a:pt x="44613" y="641686"/>
                  <a:pt x="52251" y="653143"/>
                </a:cubicBezTo>
                <a:cubicBezTo>
                  <a:pt x="60960" y="666206"/>
                  <a:pt x="72001" y="677985"/>
                  <a:pt x="78377" y="692332"/>
                </a:cubicBezTo>
                <a:cubicBezTo>
                  <a:pt x="89562" y="717497"/>
                  <a:pt x="95794" y="744583"/>
                  <a:pt x="104503" y="770709"/>
                </a:cubicBezTo>
                <a:cubicBezTo>
                  <a:pt x="108857" y="783772"/>
                  <a:pt x="109928" y="798440"/>
                  <a:pt x="117566" y="809897"/>
                </a:cubicBezTo>
                <a:cubicBezTo>
                  <a:pt x="249635" y="1008002"/>
                  <a:pt x="106682" y="804672"/>
                  <a:pt x="209006" y="927463"/>
                </a:cubicBezTo>
                <a:cubicBezTo>
                  <a:pt x="296091" y="1031967"/>
                  <a:pt x="169816" y="905692"/>
                  <a:pt x="274320" y="992777"/>
                </a:cubicBezTo>
                <a:cubicBezTo>
                  <a:pt x="288512" y="1004604"/>
                  <a:pt x="297469" y="1022800"/>
                  <a:pt x="313509" y="1031966"/>
                </a:cubicBezTo>
                <a:cubicBezTo>
                  <a:pt x="329097" y="1040873"/>
                  <a:pt x="348343" y="1040675"/>
                  <a:pt x="365760" y="1045029"/>
                </a:cubicBezTo>
                <a:cubicBezTo>
                  <a:pt x="439783" y="1040675"/>
                  <a:pt x="514498" y="1042966"/>
                  <a:pt x="587829" y="1031966"/>
                </a:cubicBezTo>
                <a:cubicBezTo>
                  <a:pt x="603355" y="1029637"/>
                  <a:pt x="612975" y="1012861"/>
                  <a:pt x="627017" y="1005840"/>
                </a:cubicBezTo>
                <a:cubicBezTo>
                  <a:pt x="639333" y="999682"/>
                  <a:pt x="653143" y="997131"/>
                  <a:pt x="666206" y="992777"/>
                </a:cubicBezTo>
                <a:cubicBezTo>
                  <a:pt x="714102" y="920932"/>
                  <a:pt x="666206" y="981891"/>
                  <a:pt x="731520" y="927463"/>
                </a:cubicBezTo>
                <a:cubicBezTo>
                  <a:pt x="810957" y="861266"/>
                  <a:pt x="726275" y="910490"/>
                  <a:pt x="822960" y="862149"/>
                </a:cubicBezTo>
                <a:cubicBezTo>
                  <a:pt x="827314" y="849086"/>
                  <a:pt x="829336" y="834997"/>
                  <a:pt x="836023" y="822960"/>
                </a:cubicBezTo>
                <a:cubicBezTo>
                  <a:pt x="851272" y="795512"/>
                  <a:pt x="888274" y="744583"/>
                  <a:pt x="888274" y="744583"/>
                </a:cubicBezTo>
                <a:cubicBezTo>
                  <a:pt x="892628" y="727166"/>
                  <a:pt x="896178" y="709528"/>
                  <a:pt x="901337" y="692332"/>
                </a:cubicBezTo>
                <a:cubicBezTo>
                  <a:pt x="909250" y="665954"/>
                  <a:pt x="927463" y="613954"/>
                  <a:pt x="927463" y="613954"/>
                </a:cubicBezTo>
                <a:cubicBezTo>
                  <a:pt x="923109" y="539931"/>
                  <a:pt x="923991" y="465414"/>
                  <a:pt x="914400" y="391886"/>
                </a:cubicBezTo>
                <a:cubicBezTo>
                  <a:pt x="907621" y="339918"/>
                  <a:pt x="889689" y="312877"/>
                  <a:pt x="862149" y="274320"/>
                </a:cubicBezTo>
                <a:cubicBezTo>
                  <a:pt x="849495" y="256604"/>
                  <a:pt x="838355" y="237464"/>
                  <a:pt x="822960" y="222069"/>
                </a:cubicBezTo>
                <a:cubicBezTo>
                  <a:pt x="811859" y="210968"/>
                  <a:pt x="796834" y="204652"/>
                  <a:pt x="783771" y="195943"/>
                </a:cubicBezTo>
                <a:cubicBezTo>
                  <a:pt x="740229" y="130628"/>
                  <a:pt x="770709" y="165463"/>
                  <a:pt x="679269" y="104503"/>
                </a:cubicBezTo>
                <a:lnTo>
                  <a:pt x="600891" y="52252"/>
                </a:lnTo>
                <a:cubicBezTo>
                  <a:pt x="587828" y="47898"/>
                  <a:pt x="574359" y="44613"/>
                  <a:pt x="561703" y="39189"/>
                </a:cubicBezTo>
                <a:cubicBezTo>
                  <a:pt x="543804" y="31518"/>
                  <a:pt x="528238" y="18187"/>
                  <a:pt x="509451" y="13063"/>
                </a:cubicBezTo>
                <a:cubicBezTo>
                  <a:pt x="479746" y="4962"/>
                  <a:pt x="448491" y="4354"/>
                  <a:pt x="418011" y="0"/>
                </a:cubicBezTo>
                <a:cubicBezTo>
                  <a:pt x="365760" y="4354"/>
                  <a:pt x="313229" y="6133"/>
                  <a:pt x="261257" y="13063"/>
                </a:cubicBezTo>
                <a:cubicBezTo>
                  <a:pt x="233203" y="16804"/>
                  <a:pt x="203849" y="34778"/>
                  <a:pt x="182880" y="52252"/>
                </a:cubicBezTo>
                <a:cubicBezTo>
                  <a:pt x="168688" y="64078"/>
                  <a:pt x="157883" y="79613"/>
                  <a:pt x="143691" y="91440"/>
                </a:cubicBezTo>
                <a:cubicBezTo>
                  <a:pt x="131630" y="101491"/>
                  <a:pt x="117566" y="108857"/>
                  <a:pt x="104503" y="117566"/>
                </a:cubicBezTo>
                <a:cubicBezTo>
                  <a:pt x="87086" y="143692"/>
                  <a:pt x="62180" y="166155"/>
                  <a:pt x="52251" y="195943"/>
                </a:cubicBezTo>
                <a:cubicBezTo>
                  <a:pt x="21161" y="289214"/>
                  <a:pt x="41402" y="251406"/>
                  <a:pt x="0" y="313509"/>
                </a:cubicBezTo>
                <a:lnTo>
                  <a:pt x="0" y="378823"/>
                </a:lnTo>
                <a:close/>
              </a:path>
            </a:pathLst>
          </a:custGeom>
          <a:noFill/>
          <a:ln w="31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Box 4">
            <a:extLst>
              <a:ext uri="{FF2B5EF4-FFF2-40B4-BE49-F238E27FC236}">
                <a16:creationId xmlns:a16="http://schemas.microsoft.com/office/drawing/2014/main" id="{491D265F-5115-45EB-9A33-106290389DB8}"/>
              </a:ext>
            </a:extLst>
          </p:cNvPr>
          <p:cNvSpPr txBox="1"/>
          <p:nvPr/>
        </p:nvSpPr>
        <p:spPr>
          <a:xfrm>
            <a:off x="3755460" y="2031963"/>
            <a:ext cx="1103187"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Penalización</a:t>
            </a:r>
          </a:p>
        </p:txBody>
      </p:sp>
      <p:cxnSp>
        <p:nvCxnSpPr>
          <p:cNvPr id="18" name="Straight Arrow Connector 17">
            <a:extLst>
              <a:ext uri="{FF2B5EF4-FFF2-40B4-BE49-F238E27FC236}">
                <a16:creationId xmlns:a16="http://schemas.microsoft.com/office/drawing/2014/main" id="{E39B9A33-DC24-4F76-A24D-625EE7ACB9AD}"/>
              </a:ext>
            </a:extLst>
          </p:cNvPr>
          <p:cNvCxnSpPr>
            <a:cxnSpLocks/>
            <a:stCxn id="5" idx="2"/>
            <a:endCxn id="46" idx="20"/>
          </p:cNvCxnSpPr>
          <p:nvPr/>
        </p:nvCxnSpPr>
        <p:spPr>
          <a:xfrm flipH="1">
            <a:off x="4037957" y="2339740"/>
            <a:ext cx="269097" cy="328349"/>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1">
            <a:extLst>
              <a:ext uri="{FF2B5EF4-FFF2-40B4-BE49-F238E27FC236}">
                <a16:creationId xmlns:a16="http://schemas.microsoft.com/office/drawing/2014/main" id="{C7D55745-84CF-B2AF-A374-BCB4C47B0B8F}"/>
              </a:ext>
            </a:extLst>
          </p:cNvPr>
          <p:cNvSpPr txBox="1"/>
          <p:nvPr/>
        </p:nvSpPr>
        <p:spPr>
          <a:xfrm>
            <a:off x="5987703" y="1655829"/>
            <a:ext cx="2093650" cy="307777"/>
          </a:xfrm>
          <a:prstGeom prst="rect">
            <a:avLst/>
          </a:prstGeom>
          <a:noFill/>
        </p:spPr>
        <p:txBody>
          <a:bodyPr wrap="none" rtlCol="0">
            <a:spAutoFit/>
          </a:bodyPr>
          <a:lstStyle/>
          <a:p>
            <a:r>
              <a:rPr lang="es-MX" sz="1400" dirty="0">
                <a:solidFill>
                  <a:srgbClr val="002060"/>
                </a:solidFill>
                <a:latin typeface="Calibri" panose="020F0502020204030204" pitchFamily="34" charset="0"/>
                <a:cs typeface="Calibri" panose="020F0502020204030204" pitchFamily="34" charset="0"/>
              </a:rPr>
              <a:t>Interpretación geométrica</a:t>
            </a:r>
          </a:p>
        </p:txBody>
      </p:sp>
      <p:pic>
        <p:nvPicPr>
          <p:cNvPr id="7" name="Gráfico 6">
            <a:extLst>
              <a:ext uri="{FF2B5EF4-FFF2-40B4-BE49-F238E27FC236}">
                <a16:creationId xmlns:a16="http://schemas.microsoft.com/office/drawing/2014/main" id="{F066C229-5637-8706-875A-2E533CD72C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00865" y="1921263"/>
            <a:ext cx="4067327" cy="3748018"/>
          </a:xfrm>
          <a:prstGeom prst="rect">
            <a:avLst/>
          </a:prstGeom>
        </p:spPr>
      </p:pic>
    </p:spTree>
    <p:extLst>
      <p:ext uri="{BB962C8B-B14F-4D97-AF65-F5344CB8AC3E}">
        <p14:creationId xmlns:p14="http://schemas.microsoft.com/office/powerpoint/2010/main" val="1362303065"/>
      </p:ext>
    </p:extLst>
  </p:cSld>
  <p:clrMapOvr>
    <a:masterClrMapping/>
  </p:clrMapOvr>
</p:sld>
</file>

<file path=ppt/theme/theme1.xml><?xml version="1.0" encoding="utf-8"?>
<a:theme xmlns:a="http://schemas.openxmlformats.org/drawingml/2006/main" name="ZipGrid">
  <a:themeElements>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ZipGri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ZipGr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ZipGr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ZipGr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Zip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Zip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Zip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4C5C8CF411E8142ABA32BD96CA5F49D" ma:contentTypeVersion="0" ma:contentTypeDescription="Crear nuevo documento." ma:contentTypeScope="" ma:versionID="56d8790f4060127a832faeb25af6cc56">
  <xsd:schema xmlns:xsd="http://www.w3.org/2001/XMLSchema" xmlns:xs="http://www.w3.org/2001/XMLSchema" xmlns:p="http://schemas.microsoft.com/office/2006/metadata/properties" targetNamespace="http://schemas.microsoft.com/office/2006/metadata/properties" ma:root="true" ma:fieldsID="6f811a6767019e7426d133b42330215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8D1650-02D9-48D3-8C83-8B0C8BF57A34}"/>
</file>

<file path=customXml/itemProps2.xml><?xml version="1.0" encoding="utf-8"?>
<ds:datastoreItem xmlns:ds="http://schemas.openxmlformats.org/officeDocument/2006/customXml" ds:itemID="{ECBFE690-6D86-4594-84F5-800A466F96DC}"/>
</file>

<file path=customXml/itemProps3.xml><?xml version="1.0" encoding="utf-8"?>
<ds:datastoreItem xmlns:ds="http://schemas.openxmlformats.org/officeDocument/2006/customXml" ds:itemID="{5B8EEFF9-CF0F-433D-81FB-808E03BB3568}"/>
</file>

<file path=docProps/app.xml><?xml version="1.0" encoding="utf-8"?>
<Properties xmlns="http://schemas.openxmlformats.org/officeDocument/2006/extended-properties" xmlns:vt="http://schemas.openxmlformats.org/officeDocument/2006/docPropsVTypes">
  <Template>ZipGrid</Template>
  <TotalTime>11651</TotalTime>
  <Words>2643</Words>
  <Application>Microsoft Office PowerPoint</Application>
  <PresentationFormat>Presentación en pantalla (4:3)</PresentationFormat>
  <Paragraphs>183</Paragraphs>
  <Slides>19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Cambria Math</vt:lpstr>
      <vt:lpstr>Times New Roman</vt:lpstr>
      <vt:lpstr>ZipGrid</vt:lpstr>
      <vt:lpstr>Redes Neuronales</vt:lpstr>
      <vt:lpstr>Generalización de Redes Neuronales</vt:lpstr>
      <vt:lpstr>Error de Generalización</vt:lpstr>
      <vt:lpstr>Compromiso entre Sesgo y Varianza</vt:lpstr>
      <vt:lpstr>Regularización</vt:lpstr>
      <vt:lpstr>Regularización de Tikhonov</vt:lpstr>
      <vt:lpstr>Regularización por Podado</vt:lpstr>
      <vt:lpstr>Regularización L2</vt:lpstr>
      <vt:lpstr>Regularización L1</vt:lpstr>
      <vt:lpstr>Regularización L2</vt:lpstr>
      <vt:lpstr>Otro Término de Regularización</vt:lpstr>
      <vt:lpstr>Restricción de Norma (MaxNorm)</vt:lpstr>
      <vt:lpstr>Dropout</vt:lpstr>
      <vt:lpstr>Efectos del Dropout</vt:lpstr>
      <vt:lpstr>Normalización por Lotes</vt:lpstr>
      <vt:lpstr>Normalización por Instancia</vt:lpstr>
      <vt:lpstr>Normalización por capa</vt:lpstr>
      <vt:lpstr>Efectos de la Regularización</vt:lpstr>
      <vt:lpstr>Para saber más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pinales</cp:lastModifiedBy>
  <cp:revision>1330</cp:revision>
  <dcterms:created xsi:type="dcterms:W3CDTF">2004-01-15T07:09:04Z</dcterms:created>
  <dcterms:modified xsi:type="dcterms:W3CDTF">2024-10-31T16:47:28Z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0x010100D4C5C8CF411E8142ABA32BD96CA5F49D</vt:lpwstr>
  </property>
</Properties>
</file>